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3"/>
  </p:notesMasterIdLst>
  <p:handoutMasterIdLst>
    <p:handoutMasterId r:id="rId24"/>
  </p:handoutMasterIdLst>
  <p:sldIdLst>
    <p:sldId id="2147377751" r:id="rId3"/>
    <p:sldId id="2147377752" r:id="rId4"/>
    <p:sldId id="2147377748" r:id="rId5"/>
    <p:sldId id="2147377742" r:id="rId6"/>
    <p:sldId id="2147377741" r:id="rId7"/>
    <p:sldId id="2147377740" r:id="rId8"/>
    <p:sldId id="2147377739" r:id="rId9"/>
    <p:sldId id="2147377738" r:id="rId10"/>
    <p:sldId id="2147377745" r:id="rId11"/>
    <p:sldId id="2147377746" r:id="rId12"/>
    <p:sldId id="2147377750" r:id="rId13"/>
    <p:sldId id="2147377749" r:id="rId14"/>
    <p:sldId id="2147377754" r:id="rId15"/>
    <p:sldId id="2147377753" r:id="rId16"/>
    <p:sldId id="2147377755" r:id="rId17"/>
    <p:sldId id="2147377756" r:id="rId18"/>
    <p:sldId id="2147377760" r:id="rId19"/>
    <p:sldId id="2147377757" r:id="rId20"/>
    <p:sldId id="2147377758" r:id="rId21"/>
    <p:sldId id="21473776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824"/>
    <a:srgbClr val="017A87"/>
    <a:srgbClr val="E5FBFF"/>
    <a:srgbClr val="CDF7FF"/>
    <a:srgbClr val="0C7B93"/>
    <a:srgbClr val="FFFFFF"/>
    <a:srgbClr val="142850"/>
    <a:srgbClr val="FFC93C"/>
    <a:srgbClr val="00A8CC"/>
    <a:srgbClr val="FFE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70C14-1BE2-D737-DCEA-4E40B4180FD0}" v="232" dt="2022-09-12T03:45:58.939"/>
    <p1510:client id="{0EF874A6-4909-F5C9-9E6E-0EC976473BBF}" v="24" dt="2022-09-11T16:03:01.661"/>
    <p1510:client id="{137F4F97-D508-B210-9E06-287E42F7D869}" v="51" dt="2022-09-11T15:28:14.949"/>
    <p1510:client id="{1822F465-2B33-4563-0D42-B496311FB1CC}" v="13" dt="2022-09-12T06:08:36.587"/>
    <p1510:client id="{33CE0193-D356-787C-20B3-51B9A3E9DE7D}" v="90" dt="2022-09-11T16:21:48.388"/>
    <p1510:client id="{94254B14-CA76-804C-B20D-55F84E93408A}" v="439" dt="2022-09-09T05:14:53.398"/>
    <p1510:client id="{AF8C65F7-51EE-461F-F3A0-2D0DD7BBC620}" v="2" dt="2022-09-16T03:32:34.675"/>
    <p1510:client id="{B9F6BA54-A7D1-5504-9CD0-A82140C292BE}" v="161" dt="2022-09-11T16:08:50.352"/>
    <p1510:client id="{C5CD6578-D40A-E55A-D5D9-EEDFB684990A}" v="2" dt="2022-09-10T01:34:22.173"/>
    <p1510:client id="{CC9DADAC-D848-06A9-4938-D847E87D10A6}" v="12" dt="2022-09-09T06:50:29.918"/>
    <p1510:client id="{D0AA21C3-0BE8-5F77-AFA9-212AFC74C6EE}" v="291" dt="2022-09-11T15:46:39.225"/>
    <p1510:client id="{D6C8A8E8-9F75-89F7-20CB-71704027B5BC}" v="1191" dt="2022-09-16T09:23:45.068"/>
    <p1510:client id="{FEA39D8C-B03A-3ECA-EFFF-DB107AB544D9}" v="160" dt="2022-09-12T02:26:29.6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3"/>
    <p:restoredTop sz="89352"/>
  </p:normalViewPr>
  <p:slideViewPr>
    <p:cSldViewPr snapToGrid="0">
      <p:cViewPr>
        <p:scale>
          <a:sx n="45" d="100"/>
          <a:sy n="45" d="100"/>
        </p:scale>
        <p:origin x="440" y="87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soka Dewi" userId="S::angsoka.dewi@license365bps.onmicrosoft.com::4e428032-2782-459b-9bcd-dde69bcc7f37" providerId="AD" clId="Web-{94254B14-CA76-804C-B20D-55F84E93408A}"/>
    <pc:docChg chg="addSld modSld sldOrd">
      <pc:chgData name="Angsoka Dewi" userId="S::angsoka.dewi@license365bps.onmicrosoft.com::4e428032-2782-459b-9bcd-dde69bcc7f37" providerId="AD" clId="Web-{94254B14-CA76-804C-B20D-55F84E93408A}" dt="2022-09-09T05:14:53.398" v="418"/>
      <pc:docMkLst>
        <pc:docMk/>
      </pc:docMkLst>
      <pc:sldChg chg="delSp modSp ord">
        <pc:chgData name="Angsoka Dewi" userId="S::angsoka.dewi@license365bps.onmicrosoft.com::4e428032-2782-459b-9bcd-dde69bcc7f37" providerId="AD" clId="Web-{94254B14-CA76-804C-B20D-55F84E93408A}" dt="2022-09-09T05:14:53.398" v="418"/>
        <pc:sldMkLst>
          <pc:docMk/>
          <pc:sldMk cId="2318181771" sldId="2147377729"/>
        </pc:sldMkLst>
        <pc:spChg chg="mod">
          <ac:chgData name="Angsoka Dewi" userId="S::angsoka.dewi@license365bps.onmicrosoft.com::4e428032-2782-459b-9bcd-dde69bcc7f37" providerId="AD" clId="Web-{94254B14-CA76-804C-B20D-55F84E93408A}" dt="2022-09-09T05:14:15.569" v="417" actId="20577"/>
          <ac:spMkLst>
            <pc:docMk/>
            <pc:sldMk cId="2318181771" sldId="2147377729"/>
            <ac:spMk id="17" creationId="{0EF7AA1E-A37C-8DF1-CCC4-487B129FA456}"/>
          </ac:spMkLst>
        </pc:spChg>
        <pc:spChg chg="mod">
          <ac:chgData name="Angsoka Dewi" userId="S::angsoka.dewi@license365bps.onmicrosoft.com::4e428032-2782-459b-9bcd-dde69bcc7f37" providerId="AD" clId="Web-{94254B14-CA76-804C-B20D-55F84E93408A}" dt="2022-09-09T05:11:23.126" v="314" actId="20577"/>
          <ac:spMkLst>
            <pc:docMk/>
            <pc:sldMk cId="2318181771" sldId="2147377729"/>
            <ac:spMk id="39" creationId="{08A71FDA-17C2-5092-75E5-CE424F8E318A}"/>
          </ac:spMkLst>
        </pc:spChg>
        <pc:graphicFrameChg chg="del">
          <ac:chgData name="Angsoka Dewi" userId="S::angsoka.dewi@license365bps.onmicrosoft.com::4e428032-2782-459b-9bcd-dde69bcc7f37" providerId="AD" clId="Web-{94254B14-CA76-804C-B20D-55F84E93408A}" dt="2022-09-09T05:14:53.398" v="418"/>
          <ac:graphicFrameMkLst>
            <pc:docMk/>
            <pc:sldMk cId="2318181771" sldId="2147377729"/>
            <ac:graphicFrameMk id="3" creationId="{5BEA13B0-28F2-FB55-7314-AE202D7A6FC8}"/>
          </ac:graphicFrameMkLst>
        </pc:graphicFrameChg>
      </pc:sldChg>
      <pc:sldChg chg="modNotes">
        <pc:chgData name="Angsoka Dewi" userId="S::angsoka.dewi@license365bps.onmicrosoft.com::4e428032-2782-459b-9bcd-dde69bcc7f37" providerId="AD" clId="Web-{94254B14-CA76-804C-B20D-55F84E93408A}" dt="2022-09-09T04:48:09.769" v="21"/>
        <pc:sldMkLst>
          <pc:docMk/>
          <pc:sldMk cId="780505650" sldId="2147377730"/>
        </pc:sldMkLst>
      </pc:sldChg>
      <pc:sldChg chg="addSp delSp modSp add replId modNotes">
        <pc:chgData name="Angsoka Dewi" userId="S::angsoka.dewi@license365bps.onmicrosoft.com::4e428032-2782-459b-9bcd-dde69bcc7f37" providerId="AD" clId="Web-{94254B14-CA76-804C-B20D-55F84E93408A}" dt="2022-09-09T05:10:47.406" v="299"/>
        <pc:sldMkLst>
          <pc:docMk/>
          <pc:sldMk cId="1802719540" sldId="2147377735"/>
        </pc:sldMkLst>
        <pc:spChg chg="mod">
          <ac:chgData name="Angsoka Dewi" userId="S::angsoka.dewi@license365bps.onmicrosoft.com::4e428032-2782-459b-9bcd-dde69bcc7f37" providerId="AD" clId="Web-{94254B14-CA76-804C-B20D-55F84E93408A}" dt="2022-09-09T04:58:48.274" v="26" actId="20577"/>
          <ac:spMkLst>
            <pc:docMk/>
            <pc:sldMk cId="1802719540" sldId="2147377735"/>
            <ac:spMk id="5" creationId="{D1F20884-CBA5-419D-AAD3-9F4999990D3E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09.118" v="34"/>
          <ac:spMkLst>
            <pc:docMk/>
            <pc:sldMk cId="1802719540" sldId="2147377735"/>
            <ac:spMk id="20" creationId="{30232DE4-6E9E-DF7A-A225-F9353905962A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14.118" v="39"/>
          <ac:spMkLst>
            <pc:docMk/>
            <pc:sldMk cId="1802719540" sldId="2147377735"/>
            <ac:spMk id="21" creationId="{A91236A8-2C86-CFFF-4F03-6D38755EAA4B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04.212" v="32"/>
          <ac:spMkLst>
            <pc:docMk/>
            <pc:sldMk cId="1802719540" sldId="2147377735"/>
            <ac:spMk id="22" creationId="{11A590FC-F8F5-C518-B666-3FE510F7D0D5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8:54.352" v="28"/>
          <ac:spMkLst>
            <pc:docMk/>
            <pc:sldMk cId="1802719540" sldId="2147377735"/>
            <ac:spMk id="23" creationId="{B0DC927F-944F-25D8-5EB5-26DFC38DA78C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8:59.540" v="30"/>
          <ac:spMkLst>
            <pc:docMk/>
            <pc:sldMk cId="1802719540" sldId="2147377735"/>
            <ac:spMk id="24" creationId="{9FBA0460-6F73-3699-3C1C-1697868B2EEE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14.118" v="38"/>
          <ac:spMkLst>
            <pc:docMk/>
            <pc:sldMk cId="1802719540" sldId="2147377735"/>
            <ac:spMk id="25" creationId="{65A314E6-131C-9192-E47D-73020D5CC040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05.884" v="33"/>
          <ac:spMkLst>
            <pc:docMk/>
            <pc:sldMk cId="1802719540" sldId="2147377735"/>
            <ac:spMk id="26" creationId="{8060CB71-D640-CBAC-A7FB-89190E8A94BC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14.118" v="37"/>
          <ac:spMkLst>
            <pc:docMk/>
            <pc:sldMk cId="1802719540" sldId="2147377735"/>
            <ac:spMk id="27" creationId="{C66A717D-432D-4D00-347F-24B45E0106BE}"/>
          </ac:spMkLst>
        </pc:spChg>
        <pc:graphicFrameChg chg="add mod modGraphic">
          <ac:chgData name="Angsoka Dewi" userId="S::angsoka.dewi@license365bps.onmicrosoft.com::4e428032-2782-459b-9bcd-dde69bcc7f37" providerId="AD" clId="Web-{94254B14-CA76-804C-B20D-55F84E93408A}" dt="2022-09-09T05:05:30.974" v="259"/>
          <ac:graphicFrameMkLst>
            <pc:docMk/>
            <pc:sldMk cId="1802719540" sldId="2147377735"/>
            <ac:graphicFrameMk id="4" creationId="{0F32526B-77CF-1603-3670-072E7A54B45B}"/>
          </ac:graphicFrameMkLst>
        </pc:graphicFrameChg>
        <pc:picChg chg="del">
          <ac:chgData name="Angsoka Dewi" userId="S::angsoka.dewi@license365bps.onmicrosoft.com::4e428032-2782-459b-9bcd-dde69bcc7f37" providerId="AD" clId="Web-{94254B14-CA76-804C-B20D-55F84E93408A}" dt="2022-09-09T04:58:52.336" v="27"/>
          <ac:picMkLst>
            <pc:docMk/>
            <pc:sldMk cId="1802719540" sldId="2147377735"/>
            <ac:picMk id="3" creationId="{00000000-0008-0000-0200-000007000000}"/>
          </ac:picMkLst>
        </pc:picChg>
        <pc:picChg chg="del">
          <ac:chgData name="Angsoka Dewi" userId="S::angsoka.dewi@license365bps.onmicrosoft.com::4e428032-2782-459b-9bcd-dde69bcc7f37" providerId="AD" clId="Web-{94254B14-CA76-804C-B20D-55F84E93408A}" dt="2022-09-09T04:58:56.164" v="29"/>
          <ac:picMkLst>
            <pc:docMk/>
            <pc:sldMk cId="1802719540" sldId="2147377735"/>
            <ac:picMk id="17" creationId="{7E93B30B-F9DC-0A0D-425F-28112026022A}"/>
          </ac:picMkLst>
        </pc:picChg>
        <pc:picChg chg="del">
          <ac:chgData name="Angsoka Dewi" userId="S::angsoka.dewi@license365bps.onmicrosoft.com::4e428032-2782-459b-9bcd-dde69bcc7f37" providerId="AD" clId="Web-{94254B14-CA76-804C-B20D-55F84E93408A}" dt="2022-09-09T04:59:11.071" v="35"/>
          <ac:picMkLst>
            <pc:docMk/>
            <pc:sldMk cId="1802719540" sldId="2147377735"/>
            <ac:picMk id="31" creationId="{0A24C6D0-4C6B-EDD6-4892-3D3341DE6302}"/>
          </ac:picMkLst>
        </pc:picChg>
        <pc:cxnChg chg="del">
          <ac:chgData name="Angsoka Dewi" userId="S::angsoka.dewi@license365bps.onmicrosoft.com::4e428032-2782-459b-9bcd-dde69bcc7f37" providerId="AD" clId="Web-{94254B14-CA76-804C-B20D-55F84E93408A}" dt="2022-09-09T04:59:01.727" v="31"/>
          <ac:cxnSpMkLst>
            <pc:docMk/>
            <pc:sldMk cId="1802719540" sldId="2147377735"/>
            <ac:cxnSpMk id="28" creationId="{6AA2AE77-F010-15D2-2909-AE2041DF9D91}"/>
          </ac:cxnSpMkLst>
        </pc:cxnChg>
        <pc:cxnChg chg="del">
          <ac:chgData name="Angsoka Dewi" userId="S::angsoka.dewi@license365bps.onmicrosoft.com::4e428032-2782-459b-9bcd-dde69bcc7f37" providerId="AD" clId="Web-{94254B14-CA76-804C-B20D-55F84E93408A}" dt="2022-09-09T04:59:14.118" v="36"/>
          <ac:cxnSpMkLst>
            <pc:docMk/>
            <pc:sldMk cId="1802719540" sldId="2147377735"/>
            <ac:cxnSpMk id="29" creationId="{C0725C26-AC5F-CB0F-BBA8-79F4D6AD1CCF}"/>
          </ac:cxnSpMkLst>
        </pc:cxnChg>
      </pc:sldChg>
      <pc:sldChg chg="addSp delSp modSp add replId">
        <pc:chgData name="Angsoka Dewi" userId="S::angsoka.dewi@license365bps.onmicrosoft.com::4e428032-2782-459b-9bcd-dde69bcc7f37" providerId="AD" clId="Web-{94254B14-CA76-804C-B20D-55F84E93408A}" dt="2022-09-09T05:06:03.491" v="273"/>
        <pc:sldMkLst>
          <pc:docMk/>
          <pc:sldMk cId="252245719" sldId="2147377736"/>
        </pc:sldMkLst>
        <pc:spChg chg="add del mod">
          <ac:chgData name="Angsoka Dewi" userId="S::angsoka.dewi@license365bps.onmicrosoft.com::4e428032-2782-459b-9bcd-dde69bcc7f37" providerId="AD" clId="Web-{94254B14-CA76-804C-B20D-55F84E93408A}" dt="2022-09-09T05:03:24.048" v="139"/>
          <ac:spMkLst>
            <pc:docMk/>
            <pc:sldMk cId="252245719" sldId="2147377736"/>
            <ac:spMk id="4" creationId="{92009572-898F-3D5F-5172-8AD5311744B7}"/>
          </ac:spMkLst>
        </pc:spChg>
        <pc:spChg chg="mod">
          <ac:chgData name="Angsoka Dewi" userId="S::angsoka.dewi@license365bps.onmicrosoft.com::4e428032-2782-459b-9bcd-dde69bcc7f37" providerId="AD" clId="Web-{94254B14-CA76-804C-B20D-55F84E93408A}" dt="2022-09-09T05:02:54.328" v="122" actId="20577"/>
          <ac:spMkLst>
            <pc:docMk/>
            <pc:sldMk cId="252245719" sldId="2147377736"/>
            <ac:spMk id="5" creationId="{D1F20884-CBA5-419D-AAD3-9F4999990D3E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2:58.625" v="124"/>
          <ac:spMkLst>
            <pc:docMk/>
            <pc:sldMk cId="252245719" sldId="2147377736"/>
            <ac:spMk id="17" creationId="{94E4D538-1B12-7CC0-71E0-08C8DCD15058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03.516" v="126"/>
          <ac:spMkLst>
            <pc:docMk/>
            <pc:sldMk cId="252245719" sldId="2147377736"/>
            <ac:spMk id="19" creationId="{A8411E4A-BE55-8579-653D-EE047AD4C6D4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5"/>
          <ac:spMkLst>
            <pc:docMk/>
            <pc:sldMk cId="252245719" sldId="2147377736"/>
            <ac:spMk id="20" creationId="{32CE6220-2C12-E805-2EAF-935FB29FCDA5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4"/>
          <ac:spMkLst>
            <pc:docMk/>
            <pc:sldMk cId="252245719" sldId="2147377736"/>
            <ac:spMk id="21" creationId="{53C805A0-3FFC-8185-F58E-FBA435B558F1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3"/>
          <ac:spMkLst>
            <pc:docMk/>
            <pc:sldMk cId="252245719" sldId="2147377736"/>
            <ac:spMk id="22" creationId="{DEE5BC06-AB26-B531-EEA3-C5E996857121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2"/>
          <ac:spMkLst>
            <pc:docMk/>
            <pc:sldMk cId="252245719" sldId="2147377736"/>
            <ac:spMk id="23" creationId="{8F1BB2F9-E5DB-0767-8271-AB05ED6D6516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0"/>
          <ac:spMkLst>
            <pc:docMk/>
            <pc:sldMk cId="252245719" sldId="2147377736"/>
            <ac:spMk id="28" creationId="{E60B9B15-11FA-AE82-51A4-3798625FD87C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29"/>
          <ac:spMkLst>
            <pc:docMk/>
            <pc:sldMk cId="252245719" sldId="2147377736"/>
            <ac:spMk id="29" creationId="{3FB984DA-BBF4-DD52-18EE-6950436AEBDC}"/>
          </ac:spMkLst>
        </pc:spChg>
        <pc:graphicFrameChg chg="add mod modGraphic">
          <ac:chgData name="Angsoka Dewi" userId="S::angsoka.dewi@license365bps.onmicrosoft.com::4e428032-2782-459b-9bcd-dde69bcc7f37" providerId="AD" clId="Web-{94254B14-CA76-804C-B20D-55F84E93408A}" dt="2022-09-09T05:06:03.491" v="273"/>
          <ac:graphicFrameMkLst>
            <pc:docMk/>
            <pc:sldMk cId="252245719" sldId="2147377736"/>
            <ac:graphicFrameMk id="26" creationId="{95D2CE27-0444-0F86-0247-A0FC9268EB12}"/>
          </ac:graphicFrameMkLst>
        </pc:graphicFrameChg>
        <pc:picChg chg="del">
          <ac:chgData name="Angsoka Dewi" userId="S::angsoka.dewi@license365bps.onmicrosoft.com::4e428032-2782-459b-9bcd-dde69bcc7f37" providerId="AD" clId="Web-{94254B14-CA76-804C-B20D-55F84E93408A}" dt="2022-09-09T05:02:56.407" v="123"/>
          <ac:picMkLst>
            <pc:docMk/>
            <pc:sldMk cId="252245719" sldId="2147377736"/>
            <ac:picMk id="3" creationId="{00000000-0008-0000-0200-000006000000}"/>
          </ac:picMkLst>
        </pc:picChg>
        <pc:picChg chg="del">
          <ac:chgData name="Angsoka Dewi" userId="S::angsoka.dewi@license365bps.onmicrosoft.com::4e428032-2782-459b-9bcd-dde69bcc7f37" providerId="AD" clId="Web-{94254B14-CA76-804C-B20D-55F84E93408A}" dt="2022-09-09T05:03:06.407" v="127"/>
          <ac:picMkLst>
            <pc:docMk/>
            <pc:sldMk cId="252245719" sldId="2147377736"/>
            <ac:picMk id="7" creationId="{D63C8D4D-1223-1A92-9FDA-E27442E74859}"/>
          </ac:picMkLst>
        </pc:picChg>
        <pc:picChg chg="del">
          <ac:chgData name="Angsoka Dewi" userId="S::angsoka.dewi@license365bps.onmicrosoft.com::4e428032-2782-459b-9bcd-dde69bcc7f37" providerId="AD" clId="Web-{94254B14-CA76-804C-B20D-55F84E93408A}" dt="2022-09-09T05:03:00.625" v="125"/>
          <ac:picMkLst>
            <pc:docMk/>
            <pc:sldMk cId="252245719" sldId="2147377736"/>
            <ac:picMk id="14" creationId="{B26AB7C8-90DF-1BE4-AAEB-CEBDCAE83D3E}"/>
          </ac:picMkLst>
        </pc:picChg>
        <pc:cxnChg chg="del">
          <ac:chgData name="Angsoka Dewi" userId="S::angsoka.dewi@license365bps.onmicrosoft.com::4e428032-2782-459b-9bcd-dde69bcc7f37" providerId="AD" clId="Web-{94254B14-CA76-804C-B20D-55F84E93408A}" dt="2022-09-09T05:03:10.110" v="131"/>
          <ac:cxnSpMkLst>
            <pc:docMk/>
            <pc:sldMk cId="252245719" sldId="2147377736"/>
            <ac:cxnSpMk id="24" creationId="{D57B01CC-F28E-69F2-38FE-4FC411682046}"/>
          </ac:cxnSpMkLst>
        </pc:cxnChg>
        <pc:cxnChg chg="del">
          <ac:chgData name="Angsoka Dewi" userId="S::angsoka.dewi@license365bps.onmicrosoft.com::4e428032-2782-459b-9bcd-dde69bcc7f37" providerId="AD" clId="Web-{94254B14-CA76-804C-B20D-55F84E93408A}" dt="2022-09-09T05:03:10.110" v="128"/>
          <ac:cxnSpMkLst>
            <pc:docMk/>
            <pc:sldMk cId="252245719" sldId="2147377736"/>
            <ac:cxnSpMk id="30" creationId="{14394A19-4E32-BA67-3BC0-92898FDAD594}"/>
          </ac:cxnSpMkLst>
        </pc:cxnChg>
      </pc:sldChg>
      <pc:sldChg chg="add replId">
        <pc:chgData name="Angsoka Dewi" userId="S::angsoka.dewi@license365bps.onmicrosoft.com::4e428032-2782-459b-9bcd-dde69bcc7f37" providerId="AD" clId="Web-{94254B14-CA76-804C-B20D-55F84E93408A}" dt="2022-09-09T05:11:08.797" v="300"/>
        <pc:sldMkLst>
          <pc:docMk/>
          <pc:sldMk cId="3879368992" sldId="2147377737"/>
        </pc:sldMkLst>
      </pc:sldChg>
    </pc:docChg>
  </pc:docChgLst>
  <pc:docChgLst>
    <pc:chgData name="Angsoka Dewi" userId="S::angsoka.dewi@license365bps.onmicrosoft.com::4e428032-2782-459b-9bcd-dde69bcc7f37" providerId="AD" clId="Web-{FEA39D8C-B03A-3ECA-EFFF-DB107AB544D9}"/>
    <pc:docChg chg="addSld modSld">
      <pc:chgData name="Angsoka Dewi" userId="S::angsoka.dewi@license365bps.onmicrosoft.com::4e428032-2782-459b-9bcd-dde69bcc7f37" providerId="AD" clId="Web-{FEA39D8C-B03A-3ECA-EFFF-DB107AB544D9}" dt="2022-09-12T02:26:29.688" v="113" actId="1076"/>
      <pc:docMkLst>
        <pc:docMk/>
      </pc:docMkLst>
      <pc:sldChg chg="modSp">
        <pc:chgData name="Angsoka Dewi" userId="S::angsoka.dewi@license365bps.onmicrosoft.com::4e428032-2782-459b-9bcd-dde69bcc7f37" providerId="AD" clId="Web-{FEA39D8C-B03A-3ECA-EFFF-DB107AB544D9}" dt="2022-09-12T02:16:48.269" v="56" actId="20577"/>
        <pc:sldMkLst>
          <pc:docMk/>
          <pc:sldMk cId="2498460686" sldId="2147377748"/>
        </pc:sldMkLst>
        <pc:spChg chg="mod">
          <ac:chgData name="Angsoka Dewi" userId="S::angsoka.dewi@license365bps.onmicrosoft.com::4e428032-2782-459b-9bcd-dde69bcc7f37" providerId="AD" clId="Web-{FEA39D8C-B03A-3ECA-EFFF-DB107AB544D9}" dt="2022-09-12T02:16:48.269" v="56" actId="20577"/>
          <ac:spMkLst>
            <pc:docMk/>
            <pc:sldMk cId="2498460686" sldId="2147377748"/>
            <ac:spMk id="8" creationId="{9B215488-DD0B-4131-1749-F832AAC00460}"/>
          </ac:spMkLst>
        </pc:spChg>
      </pc:sldChg>
      <pc:sldChg chg="modSp">
        <pc:chgData name="Angsoka Dewi" userId="S::angsoka.dewi@license365bps.onmicrosoft.com::4e428032-2782-459b-9bcd-dde69bcc7f37" providerId="AD" clId="Web-{FEA39D8C-B03A-3ECA-EFFF-DB107AB544D9}" dt="2022-09-12T01:44:19.930" v="53"/>
        <pc:sldMkLst>
          <pc:docMk/>
          <pc:sldMk cId="1389837735" sldId="2147377749"/>
        </pc:sldMkLst>
        <pc:graphicFrameChg chg="mod modGraphic">
          <ac:chgData name="Angsoka Dewi" userId="S::angsoka.dewi@license365bps.onmicrosoft.com::4e428032-2782-459b-9bcd-dde69bcc7f37" providerId="AD" clId="Web-{FEA39D8C-B03A-3ECA-EFFF-DB107AB544D9}" dt="2022-09-12T01:44:19.930" v="53"/>
          <ac:graphicFrameMkLst>
            <pc:docMk/>
            <pc:sldMk cId="1389837735" sldId="2147377749"/>
            <ac:graphicFrameMk id="10" creationId="{D7D16C30-71F4-7351-4AFB-66CA660594E9}"/>
          </ac:graphicFrameMkLst>
        </pc:graphicFrameChg>
      </pc:sldChg>
      <pc:sldChg chg="modSp">
        <pc:chgData name="Angsoka Dewi" userId="S::angsoka.dewi@license365bps.onmicrosoft.com::4e428032-2782-459b-9bcd-dde69bcc7f37" providerId="AD" clId="Web-{FEA39D8C-B03A-3ECA-EFFF-DB107AB544D9}" dt="2022-09-12T01:43:34.757" v="1"/>
        <pc:sldMkLst>
          <pc:docMk/>
          <pc:sldMk cId="1413449950" sldId="2147377750"/>
        </pc:sldMkLst>
        <pc:graphicFrameChg chg="mod modGraphic">
          <ac:chgData name="Angsoka Dewi" userId="S::angsoka.dewi@license365bps.onmicrosoft.com::4e428032-2782-459b-9bcd-dde69bcc7f37" providerId="AD" clId="Web-{FEA39D8C-B03A-3ECA-EFFF-DB107AB544D9}" dt="2022-09-12T01:43:34.757" v="1"/>
          <ac:graphicFrameMkLst>
            <pc:docMk/>
            <pc:sldMk cId="1413449950" sldId="2147377750"/>
            <ac:graphicFrameMk id="10" creationId="{D7D16C30-71F4-7351-4AFB-66CA660594E9}"/>
          </ac:graphicFrameMkLst>
        </pc:graphicFrameChg>
      </pc:sldChg>
      <pc:sldChg chg="addSp delSp modSp add replId">
        <pc:chgData name="Angsoka Dewi" userId="S::angsoka.dewi@license365bps.onmicrosoft.com::4e428032-2782-459b-9bcd-dde69bcc7f37" providerId="AD" clId="Web-{FEA39D8C-B03A-3ECA-EFFF-DB107AB544D9}" dt="2022-09-12T02:26:29.688" v="113" actId="1076"/>
        <pc:sldMkLst>
          <pc:docMk/>
          <pc:sldMk cId="1905083495" sldId="2147377754"/>
        </pc:sldMkLst>
        <pc:spChg chg="mod">
          <ac:chgData name="Angsoka Dewi" userId="S::angsoka.dewi@license365bps.onmicrosoft.com::4e428032-2782-459b-9bcd-dde69bcc7f37" providerId="AD" clId="Web-{FEA39D8C-B03A-3ECA-EFFF-DB107AB544D9}" dt="2022-09-12T02:23:29.606" v="74" actId="20577"/>
          <ac:spMkLst>
            <pc:docMk/>
            <pc:sldMk cId="1905083495" sldId="2147377754"/>
            <ac:spMk id="5" creationId="{53D4FAA6-DFAF-D105-FE59-EDC87C541F77}"/>
          </ac:spMkLst>
        </pc:spChg>
        <pc:spChg chg="add mod">
          <ac:chgData name="Angsoka Dewi" userId="S::angsoka.dewi@license365bps.onmicrosoft.com::4e428032-2782-459b-9bcd-dde69bcc7f37" providerId="AD" clId="Web-{FEA39D8C-B03A-3ECA-EFFF-DB107AB544D9}" dt="2022-09-12T02:26:29.688" v="113" actId="1076"/>
          <ac:spMkLst>
            <pc:docMk/>
            <pc:sldMk cId="1905083495" sldId="2147377754"/>
            <ac:spMk id="8" creationId="{C05CD07E-C4EF-1553-BB3D-7C24BDFD40C2}"/>
          </ac:spMkLst>
        </pc:spChg>
        <pc:spChg chg="del">
          <ac:chgData name="Angsoka Dewi" userId="S::angsoka.dewi@license365bps.onmicrosoft.com::4e428032-2782-459b-9bcd-dde69bcc7f37" providerId="AD" clId="Web-{FEA39D8C-B03A-3ECA-EFFF-DB107AB544D9}" dt="2022-09-12T02:23:47.044" v="80"/>
          <ac:spMkLst>
            <pc:docMk/>
            <pc:sldMk cId="1905083495" sldId="2147377754"/>
            <ac:spMk id="9" creationId="{CAA56566-3132-3285-BB22-4678DB12F826}"/>
          </ac:spMkLst>
        </pc:spChg>
        <pc:spChg chg="add mod">
          <ac:chgData name="Angsoka Dewi" userId="S::angsoka.dewi@license365bps.onmicrosoft.com::4e428032-2782-459b-9bcd-dde69bcc7f37" providerId="AD" clId="Web-{FEA39D8C-B03A-3ECA-EFFF-DB107AB544D9}" dt="2022-09-12T02:25:58.671" v="108" actId="14100"/>
          <ac:spMkLst>
            <pc:docMk/>
            <pc:sldMk cId="1905083495" sldId="2147377754"/>
            <ac:spMk id="11" creationId="{90129A16-C5FD-4851-0863-1AD5C36BD6C2}"/>
          </ac:spMkLst>
        </pc:spChg>
        <pc:spChg chg="mod">
          <ac:chgData name="Angsoka Dewi" userId="S::angsoka.dewi@license365bps.onmicrosoft.com::4e428032-2782-459b-9bcd-dde69bcc7f37" providerId="AD" clId="Web-{FEA39D8C-B03A-3ECA-EFFF-DB107AB544D9}" dt="2022-09-12T02:23:41.231" v="79" actId="20577"/>
          <ac:spMkLst>
            <pc:docMk/>
            <pc:sldMk cId="1905083495" sldId="2147377754"/>
            <ac:spMk id="42" creationId="{848E5D22-75D9-F08F-1F37-2B9FFDFDD31C}"/>
          </ac:spMkLst>
        </pc:spChg>
        <pc:graphicFrameChg chg="del mod modGraphic">
          <ac:chgData name="Angsoka Dewi" userId="S::angsoka.dewi@license365bps.onmicrosoft.com::4e428032-2782-459b-9bcd-dde69bcc7f37" providerId="AD" clId="Web-{FEA39D8C-B03A-3ECA-EFFF-DB107AB544D9}" dt="2022-09-12T02:23:51.294" v="83"/>
          <ac:graphicFrameMkLst>
            <pc:docMk/>
            <pc:sldMk cId="1905083495" sldId="2147377754"/>
            <ac:graphicFrameMk id="10" creationId="{D7D16C30-71F4-7351-4AFB-66CA660594E9}"/>
          </ac:graphicFrameMkLst>
        </pc:graphicFrameChg>
      </pc:sldChg>
    </pc:docChg>
  </pc:docChgLst>
  <pc:docChgLst>
    <pc:chgData name="Angsoka Dewi" userId="S::angsoka.dewi@license365bps.onmicrosoft.com::4e428032-2782-459b-9bcd-dde69bcc7f37" providerId="AD" clId="Web-{01870C14-1BE2-D737-DCEA-4E40B4180FD0}"/>
    <pc:docChg chg="modSld">
      <pc:chgData name="Angsoka Dewi" userId="S::angsoka.dewi@license365bps.onmicrosoft.com::4e428032-2782-459b-9bcd-dde69bcc7f37" providerId="AD" clId="Web-{01870C14-1BE2-D737-DCEA-4E40B4180FD0}" dt="2022-09-12T03:45:58.939" v="167" actId="1076"/>
      <pc:docMkLst>
        <pc:docMk/>
      </pc:docMkLst>
      <pc:sldChg chg="addSp modSp">
        <pc:chgData name="Angsoka Dewi" userId="S::angsoka.dewi@license365bps.onmicrosoft.com::4e428032-2782-459b-9bcd-dde69bcc7f37" providerId="AD" clId="Web-{01870C14-1BE2-D737-DCEA-4E40B4180FD0}" dt="2022-09-12T03:45:58.939" v="167" actId="1076"/>
        <pc:sldMkLst>
          <pc:docMk/>
          <pc:sldMk cId="1389837735" sldId="2147377749"/>
        </pc:sldMkLst>
        <pc:spChg chg="add mod">
          <ac:chgData name="Angsoka Dewi" userId="S::angsoka.dewi@license365bps.onmicrosoft.com::4e428032-2782-459b-9bcd-dde69bcc7f37" providerId="AD" clId="Web-{01870C14-1BE2-D737-DCEA-4E40B4180FD0}" dt="2022-09-12T03:45:58.939" v="167" actId="1076"/>
          <ac:spMkLst>
            <pc:docMk/>
            <pc:sldMk cId="1389837735" sldId="2147377749"/>
            <ac:spMk id="8" creationId="{B244E42B-83D7-6D3D-9CAB-C1FD1AFE22E5}"/>
          </ac:spMkLst>
        </pc:spChg>
        <pc:graphicFrameChg chg="mod modGraphic">
          <ac:chgData name="Angsoka Dewi" userId="S::angsoka.dewi@license365bps.onmicrosoft.com::4e428032-2782-459b-9bcd-dde69bcc7f37" providerId="AD" clId="Web-{01870C14-1BE2-D737-DCEA-4E40B4180FD0}" dt="2022-09-12T03:44:37.248" v="101" actId="1076"/>
          <ac:graphicFrameMkLst>
            <pc:docMk/>
            <pc:sldMk cId="1389837735" sldId="2147377749"/>
            <ac:graphicFrameMk id="10" creationId="{D7D16C30-71F4-7351-4AFB-66CA660594E9}"/>
          </ac:graphicFrameMkLst>
        </pc:graphicFrameChg>
      </pc:sldChg>
      <pc:sldChg chg="modSp">
        <pc:chgData name="Angsoka Dewi" userId="S::angsoka.dewi@license365bps.onmicrosoft.com::4e428032-2782-459b-9bcd-dde69bcc7f37" providerId="AD" clId="Web-{01870C14-1BE2-D737-DCEA-4E40B4180FD0}" dt="2022-09-12T03:44:00.122" v="79"/>
        <pc:sldMkLst>
          <pc:docMk/>
          <pc:sldMk cId="1413449950" sldId="2147377750"/>
        </pc:sldMkLst>
        <pc:graphicFrameChg chg="mod modGraphic">
          <ac:chgData name="Angsoka Dewi" userId="S::angsoka.dewi@license365bps.onmicrosoft.com::4e428032-2782-459b-9bcd-dde69bcc7f37" providerId="AD" clId="Web-{01870C14-1BE2-D737-DCEA-4E40B4180FD0}" dt="2022-09-12T03:44:00.122" v="79"/>
          <ac:graphicFrameMkLst>
            <pc:docMk/>
            <pc:sldMk cId="1413449950" sldId="2147377750"/>
            <ac:graphicFrameMk id="10" creationId="{D7D16C30-71F4-7351-4AFB-66CA660594E9}"/>
          </ac:graphicFrameMkLst>
        </pc:graphicFrameChg>
      </pc:sldChg>
    </pc:docChg>
  </pc:docChgLst>
  <pc:docChgLst>
    <pc:chgData name="Sheerin Dahwan Aziz" userId="e815e7b8-19df-47df-8b61-f48f4628cf30" providerId="ADAL" clId="{2495A02E-456C-F842-A420-32FB0EC612DC}"/>
    <pc:docChg chg="undo redo custSel addSld modSld">
      <pc:chgData name="Sheerin Dahwan Aziz" userId="e815e7b8-19df-47df-8b61-f48f4628cf30" providerId="ADAL" clId="{2495A02E-456C-F842-A420-32FB0EC612DC}" dt="2022-09-09T04:23:30.089" v="1807" actId="1038"/>
      <pc:docMkLst>
        <pc:docMk/>
      </pc:docMkLst>
      <pc:sldChg chg="addSp delSp modSp mod">
        <pc:chgData name="Sheerin Dahwan Aziz" userId="e815e7b8-19df-47df-8b61-f48f4628cf30" providerId="ADAL" clId="{2495A02E-456C-F842-A420-32FB0EC612DC}" dt="2022-09-09T02:26:53.517" v="506" actId="1038"/>
        <pc:sldMkLst>
          <pc:docMk/>
          <pc:sldMk cId="121180066" sldId="2147377638"/>
        </pc:sldMkLst>
        <pc:spChg chg="add mod">
          <ac:chgData name="Sheerin Dahwan Aziz" userId="e815e7b8-19df-47df-8b61-f48f4628cf30" providerId="ADAL" clId="{2495A02E-456C-F842-A420-32FB0EC612DC}" dt="2022-09-09T02:26:53.517" v="506" actId="1038"/>
          <ac:spMkLst>
            <pc:docMk/>
            <pc:sldMk cId="121180066" sldId="2147377638"/>
            <ac:spMk id="7" creationId="{ABC18E24-4314-54EC-E576-6E5E07E3E452}"/>
          </ac:spMkLst>
        </pc:spChg>
        <pc:spChg chg="add mod">
          <ac:chgData name="Sheerin Dahwan Aziz" userId="e815e7b8-19df-47df-8b61-f48f4628cf30" providerId="ADAL" clId="{2495A02E-456C-F842-A420-32FB0EC612DC}" dt="2022-09-09T02:26:53.517" v="506" actId="1038"/>
          <ac:spMkLst>
            <pc:docMk/>
            <pc:sldMk cId="121180066" sldId="2147377638"/>
            <ac:spMk id="14" creationId="{6438F6C8-7F23-CC3E-4636-0CF13F5C8A05}"/>
          </ac:spMkLst>
        </pc:spChg>
        <pc:spChg chg="mod">
          <ac:chgData name="Sheerin Dahwan Aziz" userId="e815e7b8-19df-47df-8b61-f48f4628cf30" providerId="ADAL" clId="{2495A02E-456C-F842-A420-32FB0EC612DC}" dt="2022-09-09T01:38:07.601" v="244" actId="14100"/>
          <ac:spMkLst>
            <pc:docMk/>
            <pc:sldMk cId="121180066" sldId="2147377638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95A02E-456C-F842-A420-32FB0EC612DC}" dt="2022-09-09T01:22:46.741" v="0" actId="14100"/>
          <ac:spMkLst>
            <pc:docMk/>
            <pc:sldMk cId="121180066" sldId="2147377638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2:26:53.517" v="506" actId="1038"/>
          <ac:spMkLst>
            <pc:docMk/>
            <pc:sldMk cId="121180066" sldId="2147377638"/>
            <ac:spMk id="27" creationId="{4365B2C2-16BF-333C-4E4C-B8D661D47FEF}"/>
          </ac:spMkLst>
        </pc:spChg>
        <pc:spChg chg="add mod">
          <ac:chgData name="Sheerin Dahwan Aziz" userId="e815e7b8-19df-47df-8b61-f48f4628cf30" providerId="ADAL" clId="{2495A02E-456C-F842-A420-32FB0EC612DC}" dt="2022-09-09T02:26:53.517" v="506" actId="1038"/>
          <ac:spMkLst>
            <pc:docMk/>
            <pc:sldMk cId="121180066" sldId="2147377638"/>
            <ac:spMk id="28" creationId="{2FADC4B8-1584-A123-042F-DFAF6D6547E6}"/>
          </ac:spMkLst>
        </pc:spChg>
        <pc:graphicFrameChg chg="add del mod modGraphic">
          <ac:chgData name="Sheerin Dahwan Aziz" userId="e815e7b8-19df-47df-8b61-f48f4628cf30" providerId="ADAL" clId="{2495A02E-456C-F842-A420-32FB0EC612DC}" dt="2022-09-09T01:33:58.517" v="189" actId="478"/>
          <ac:graphicFrameMkLst>
            <pc:docMk/>
            <pc:sldMk cId="121180066" sldId="2147377638"/>
            <ac:graphicFrameMk id="3" creationId="{17EBA1F1-FD02-4E92-463C-9ED8D013AE9C}"/>
          </ac:graphicFrameMkLst>
        </pc:graphicFrameChg>
        <pc:graphicFrameChg chg="add del mod modGraphic">
          <ac:chgData name="Sheerin Dahwan Aziz" userId="e815e7b8-19df-47df-8b61-f48f4628cf30" providerId="ADAL" clId="{2495A02E-456C-F842-A420-32FB0EC612DC}" dt="2022-09-09T02:26:37.566" v="489" actId="14100"/>
          <ac:graphicFrameMkLst>
            <pc:docMk/>
            <pc:sldMk cId="121180066" sldId="2147377638"/>
            <ac:graphicFrameMk id="4" creationId="{9B2C31AF-AE14-393A-AEE8-5C4B6BDAE428}"/>
          </ac:graphicFrameMkLst>
        </pc:graphicFrameChg>
        <pc:picChg chg="add mod">
          <ac:chgData name="Sheerin Dahwan Aziz" userId="e815e7b8-19df-47df-8b61-f48f4628cf30" providerId="ADAL" clId="{2495A02E-456C-F842-A420-32FB0EC612DC}" dt="2022-09-09T02:26:53.517" v="506" actId="1038"/>
          <ac:picMkLst>
            <pc:docMk/>
            <pc:sldMk cId="121180066" sldId="2147377638"/>
            <ac:picMk id="5" creationId="{637B9E41-C975-C981-B80B-BD4D7C52449E}"/>
          </ac:picMkLst>
        </pc:picChg>
        <pc:cxnChg chg="add del">
          <ac:chgData name="Sheerin Dahwan Aziz" userId="e815e7b8-19df-47df-8b61-f48f4628cf30" providerId="ADAL" clId="{2495A02E-456C-F842-A420-32FB0EC612DC}" dt="2022-09-09T02:10:07.819" v="288" actId="478"/>
          <ac:cxnSpMkLst>
            <pc:docMk/>
            <pc:sldMk cId="121180066" sldId="2147377638"/>
            <ac:cxnSpMk id="24" creationId="{9F627657-B97D-74CE-53C1-97C1A57673DA}"/>
          </ac:cxnSpMkLst>
        </pc:cxnChg>
        <pc:cxnChg chg="add mod">
          <ac:chgData name="Sheerin Dahwan Aziz" userId="e815e7b8-19df-47df-8b61-f48f4628cf30" providerId="ADAL" clId="{2495A02E-456C-F842-A420-32FB0EC612DC}" dt="2022-09-09T02:26:53.517" v="506" actId="1038"/>
          <ac:cxnSpMkLst>
            <pc:docMk/>
            <pc:sldMk cId="121180066" sldId="2147377638"/>
            <ac:cxnSpMk id="26" creationId="{F1C84B80-3C1C-F77C-4FBF-02DF6DBA05F4}"/>
          </ac:cxnSpMkLst>
        </pc:cxnChg>
      </pc:sldChg>
      <pc:sldChg chg="addSp delSp modSp mod">
        <pc:chgData name="Sheerin Dahwan Aziz" userId="e815e7b8-19df-47df-8b61-f48f4628cf30" providerId="ADAL" clId="{2495A02E-456C-F842-A420-32FB0EC612DC}" dt="2022-09-09T02:30:10.847" v="530" actId="14100"/>
        <pc:sldMkLst>
          <pc:docMk/>
          <pc:sldMk cId="1396164050" sldId="2147377724"/>
        </pc:sldMkLst>
        <pc:spChg chg="mod">
          <ac:chgData name="Sheerin Dahwan Aziz" userId="e815e7b8-19df-47df-8b61-f48f4628cf30" providerId="ADAL" clId="{2495A02E-456C-F842-A420-32FB0EC612DC}" dt="2022-09-09T02:20:05.790" v="406" actId="20577"/>
          <ac:spMkLst>
            <pc:docMk/>
            <pc:sldMk cId="1396164050" sldId="2147377724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2:15:15.610" v="386"/>
          <ac:spMkLst>
            <pc:docMk/>
            <pc:sldMk cId="1396164050" sldId="2147377724"/>
            <ac:spMk id="14" creationId="{30CD7FC0-CF2C-7177-D924-5C4C84542D9F}"/>
          </ac:spMkLst>
        </pc:spChg>
        <pc:spChg chg="mod">
          <ac:chgData name="Sheerin Dahwan Aziz" userId="e815e7b8-19df-47df-8b61-f48f4628cf30" providerId="ADAL" clId="{2495A02E-456C-F842-A420-32FB0EC612DC}" dt="2022-09-09T02:15:01.687" v="385" actId="20577"/>
          <ac:spMkLst>
            <pc:docMk/>
            <pc:sldMk cId="1396164050" sldId="2147377724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95A02E-456C-F842-A420-32FB0EC612DC}" dt="2022-09-09T02:05:22.026" v="251" actId="14100"/>
          <ac:spMkLst>
            <pc:docMk/>
            <pc:sldMk cId="1396164050" sldId="2147377724"/>
            <ac:spMk id="19" creationId="{4221A573-8301-14EB-8049-658A28F76FEF}"/>
          </ac:spMkLst>
        </pc:spChg>
        <pc:grpChg chg="add mod">
          <ac:chgData name="Sheerin Dahwan Aziz" userId="e815e7b8-19df-47df-8b61-f48f4628cf30" providerId="ADAL" clId="{2495A02E-456C-F842-A420-32FB0EC612DC}" dt="2022-09-09T02:29:52.621" v="526" actId="1036"/>
          <ac:grpSpMkLst>
            <pc:docMk/>
            <pc:sldMk cId="1396164050" sldId="2147377724"/>
            <ac:grpSpMk id="4" creationId="{95758881-7F92-66D7-57A6-84E51ADAE578}"/>
          </ac:grpSpMkLst>
        </pc:grpChg>
        <pc:graphicFrameChg chg="add mod modGraphic">
          <ac:chgData name="Sheerin Dahwan Aziz" userId="e815e7b8-19df-47df-8b61-f48f4628cf30" providerId="ADAL" clId="{2495A02E-456C-F842-A420-32FB0EC612DC}" dt="2022-09-09T02:19:02.845" v="399" actId="1076"/>
          <ac:graphicFrameMkLst>
            <pc:docMk/>
            <pc:sldMk cId="1396164050" sldId="2147377724"/>
            <ac:graphicFrameMk id="3" creationId="{137ECC07-D1C6-7D7F-4186-FA011FC04324}"/>
          </ac:graphicFrameMkLst>
        </pc:graphicFrameChg>
        <pc:picChg chg="add mod">
          <ac:chgData name="Sheerin Dahwan Aziz" userId="e815e7b8-19df-47df-8b61-f48f4628cf30" providerId="ADAL" clId="{2495A02E-456C-F842-A420-32FB0EC612DC}" dt="2022-09-09T02:15:15.610" v="386"/>
          <ac:picMkLst>
            <pc:docMk/>
            <pc:sldMk cId="1396164050" sldId="2147377724"/>
            <ac:picMk id="7" creationId="{88CAB7EE-596A-3CC8-E05C-25E2B6258E81}"/>
          </ac:picMkLst>
        </pc:picChg>
        <pc:picChg chg="add del mod">
          <ac:chgData name="Sheerin Dahwan Aziz" userId="e815e7b8-19df-47df-8b61-f48f4628cf30" providerId="ADAL" clId="{2495A02E-456C-F842-A420-32FB0EC612DC}" dt="2022-09-09T02:19:17.244" v="401" actId="478"/>
          <ac:picMkLst>
            <pc:docMk/>
            <pc:sldMk cId="1396164050" sldId="2147377724"/>
            <ac:picMk id="23" creationId="{C527FC5A-2ABC-53B5-D58F-66F1D59F3B1D}"/>
          </ac:picMkLst>
        </pc:picChg>
        <pc:picChg chg="add mod">
          <ac:chgData name="Sheerin Dahwan Aziz" userId="e815e7b8-19df-47df-8b61-f48f4628cf30" providerId="ADAL" clId="{2495A02E-456C-F842-A420-32FB0EC612DC}" dt="2022-09-09T02:30:10.847" v="530" actId="14100"/>
          <ac:picMkLst>
            <pc:docMk/>
            <pc:sldMk cId="1396164050" sldId="2147377724"/>
            <ac:picMk id="24" creationId="{1AFCBA8C-E9BF-2A56-9185-F8A36A65E24A}"/>
          </ac:picMkLst>
        </pc:picChg>
      </pc:sldChg>
      <pc:sldChg chg="addSp delSp modSp mod">
        <pc:chgData name="Sheerin Dahwan Aziz" userId="e815e7b8-19df-47df-8b61-f48f4628cf30" providerId="ADAL" clId="{2495A02E-456C-F842-A420-32FB0EC612DC}" dt="2022-09-09T04:08:55.554" v="1361" actId="1038"/>
        <pc:sldMkLst>
          <pc:docMk/>
          <pc:sldMk cId="3426964607" sldId="2147377725"/>
        </pc:sldMkLst>
        <pc:spChg chg="del mod">
          <ac:chgData name="Sheerin Dahwan Aziz" userId="e815e7b8-19df-47df-8b61-f48f4628cf30" providerId="ADAL" clId="{2495A02E-456C-F842-A420-32FB0EC612DC}" dt="2022-09-09T02:27:42.892" v="513" actId="478"/>
          <ac:spMkLst>
            <pc:docMk/>
            <pc:sldMk cId="3426964607" sldId="2147377725"/>
            <ac:spMk id="17" creationId="{0EF7AA1E-A37C-8DF1-CCC4-487B129FA456}"/>
          </ac:spMkLst>
        </pc:spChg>
        <pc:spChg chg="del mod">
          <ac:chgData name="Sheerin Dahwan Aziz" userId="e815e7b8-19df-47df-8b61-f48f4628cf30" providerId="ADAL" clId="{2495A02E-456C-F842-A420-32FB0EC612DC}" dt="2022-09-09T02:27:42.892" v="513" actId="478"/>
          <ac:spMkLst>
            <pc:docMk/>
            <pc:sldMk cId="3426964607" sldId="2147377725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2:52:38.154" v="598" actId="207"/>
          <ac:spMkLst>
            <pc:docMk/>
            <pc:sldMk cId="3426964607" sldId="2147377725"/>
            <ac:spMk id="23" creationId="{9735D9A8-81A3-8689-75CD-37F26740F3B5}"/>
          </ac:spMkLst>
        </pc:spChg>
        <pc:spChg chg="add mod">
          <ac:chgData name="Sheerin Dahwan Aziz" userId="e815e7b8-19df-47df-8b61-f48f4628cf30" providerId="ADAL" clId="{2495A02E-456C-F842-A420-32FB0EC612DC}" dt="2022-09-09T04:08:55.554" v="1361" actId="1038"/>
          <ac:spMkLst>
            <pc:docMk/>
            <pc:sldMk cId="3426964607" sldId="2147377725"/>
            <ac:spMk id="24" creationId="{38F03692-C303-D260-85C9-DAC7F125A297}"/>
          </ac:spMkLst>
        </pc:spChg>
        <pc:spChg chg="mod">
          <ac:chgData name="Sheerin Dahwan Aziz" userId="e815e7b8-19df-47df-8b61-f48f4628cf30" providerId="ADAL" clId="{2495A02E-456C-F842-A420-32FB0EC612DC}" dt="2022-09-09T03:08:58.599" v="666" actId="20577"/>
          <ac:spMkLst>
            <pc:docMk/>
            <pc:sldMk cId="3426964607" sldId="2147377725"/>
            <ac:spMk id="39" creationId="{08A71FDA-17C2-5092-75E5-CE424F8E318A}"/>
          </ac:spMkLst>
        </pc:spChg>
        <pc:grpChg chg="del">
          <ac:chgData name="Sheerin Dahwan Aziz" userId="e815e7b8-19df-47df-8b61-f48f4628cf30" providerId="ADAL" clId="{2495A02E-456C-F842-A420-32FB0EC612DC}" dt="2022-09-09T02:27:42.892" v="513" actId="478"/>
          <ac:grpSpMkLst>
            <pc:docMk/>
            <pc:sldMk cId="3426964607" sldId="2147377725"/>
            <ac:grpSpMk id="37" creationId="{AA588F85-D220-AF19-B074-2F3AE654F4F8}"/>
          </ac:grpSpMkLst>
        </pc:grpChg>
        <pc:graphicFrameChg chg="add mod modGraphic">
          <ac:chgData name="Sheerin Dahwan Aziz" userId="e815e7b8-19df-47df-8b61-f48f4628cf30" providerId="ADAL" clId="{2495A02E-456C-F842-A420-32FB0EC612DC}" dt="2022-09-09T02:51:19.394" v="552" actId="1035"/>
          <ac:graphicFrameMkLst>
            <pc:docMk/>
            <pc:sldMk cId="3426964607" sldId="2147377725"/>
            <ac:graphicFrameMk id="3" creationId="{B96D85AE-233F-0AC1-9B66-7A61A3DE0F05}"/>
          </ac:graphicFrameMkLst>
        </pc:graphicFrameChg>
        <pc:picChg chg="add mod">
          <ac:chgData name="Sheerin Dahwan Aziz" userId="e815e7b8-19df-47df-8b61-f48f4628cf30" providerId="ADAL" clId="{2495A02E-456C-F842-A420-32FB0EC612DC}" dt="2022-09-09T03:08:20.079" v="659" actId="2085"/>
          <ac:picMkLst>
            <pc:docMk/>
            <pc:sldMk cId="3426964607" sldId="2147377725"/>
            <ac:picMk id="4" creationId="{00000000-0008-0000-0200-000004000000}"/>
          </ac:picMkLst>
        </pc:picChg>
        <pc:picChg chg="add del mod">
          <ac:chgData name="Sheerin Dahwan Aziz" userId="e815e7b8-19df-47df-8b61-f48f4628cf30" providerId="ADAL" clId="{2495A02E-456C-F842-A420-32FB0EC612DC}" dt="2022-09-09T02:50:30.198" v="533" actId="478"/>
          <ac:picMkLst>
            <pc:docMk/>
            <pc:sldMk cId="3426964607" sldId="2147377725"/>
            <ac:picMk id="7" creationId="{A6DD4BDA-E026-4C1A-F549-EA0488F47B5D}"/>
          </ac:picMkLst>
        </pc:picChg>
        <pc:picChg chg="add mod">
          <ac:chgData name="Sheerin Dahwan Aziz" userId="e815e7b8-19df-47df-8b61-f48f4628cf30" providerId="ADAL" clId="{2495A02E-456C-F842-A420-32FB0EC612DC}" dt="2022-09-09T02:51:27.283" v="564" actId="1038"/>
          <ac:picMkLst>
            <pc:docMk/>
            <pc:sldMk cId="3426964607" sldId="2147377725"/>
            <ac:picMk id="14" creationId="{46836CE3-1608-FBFA-8CD7-6CD68A704634}"/>
          </ac:picMkLst>
        </pc:picChg>
      </pc:sldChg>
      <pc:sldChg chg="addSp delSp modSp mod">
        <pc:chgData name="Sheerin Dahwan Aziz" userId="e815e7b8-19df-47df-8b61-f48f4628cf30" providerId="ADAL" clId="{2495A02E-456C-F842-A420-32FB0EC612DC}" dt="2022-09-09T03:14:23.479" v="753" actId="1035"/>
        <pc:sldMkLst>
          <pc:docMk/>
          <pc:sldMk cId="122479839" sldId="2147377726"/>
        </pc:sldMkLst>
        <pc:spChg chg="mod">
          <ac:chgData name="Sheerin Dahwan Aziz" userId="e815e7b8-19df-47df-8b61-f48f4628cf30" providerId="ADAL" clId="{2495A02E-456C-F842-A420-32FB0EC612DC}" dt="2022-09-09T03:08:52.615" v="662" actId="20577"/>
          <ac:spMkLst>
            <pc:docMk/>
            <pc:sldMk cId="122479839" sldId="2147377726"/>
            <ac:spMk id="5" creationId="{D1F20884-CBA5-419D-AAD3-9F4999990D3E}"/>
          </ac:spMkLst>
        </pc:spChg>
        <pc:spChg chg="add del mod">
          <ac:chgData name="Sheerin Dahwan Aziz" userId="e815e7b8-19df-47df-8b61-f48f4628cf30" providerId="ADAL" clId="{2495A02E-456C-F842-A420-32FB0EC612DC}" dt="2022-09-09T03:12:53.155" v="697"/>
          <ac:spMkLst>
            <pc:docMk/>
            <pc:sldMk cId="122479839" sldId="2147377726"/>
            <ac:spMk id="7" creationId="{2DA1D09A-7776-37E0-F2AF-907D082040DF}"/>
          </ac:spMkLst>
        </pc:spChg>
        <pc:spChg chg="del mod">
          <ac:chgData name="Sheerin Dahwan Aziz" userId="e815e7b8-19df-47df-8b61-f48f4628cf30" providerId="ADAL" clId="{2495A02E-456C-F842-A420-32FB0EC612DC}" dt="2022-09-09T03:07:00.043" v="638" actId="478"/>
          <ac:spMkLst>
            <pc:docMk/>
            <pc:sldMk cId="122479839" sldId="2147377726"/>
            <ac:spMk id="17" creationId="{0EF7AA1E-A37C-8DF1-CCC4-487B129FA456}"/>
          </ac:spMkLst>
        </pc:spChg>
        <pc:spChg chg="del mod">
          <ac:chgData name="Sheerin Dahwan Aziz" userId="e815e7b8-19df-47df-8b61-f48f4628cf30" providerId="ADAL" clId="{2495A02E-456C-F842-A420-32FB0EC612DC}" dt="2022-09-09T03:07:00.043" v="638" actId="478"/>
          <ac:spMkLst>
            <pc:docMk/>
            <pc:sldMk cId="122479839" sldId="2147377726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3:13:59.890" v="730" actId="1036"/>
          <ac:spMkLst>
            <pc:docMk/>
            <pc:sldMk cId="122479839" sldId="2147377726"/>
            <ac:spMk id="24" creationId="{0A209A02-C0C1-3500-1B14-7CEDE17E7894}"/>
          </ac:spMkLst>
        </pc:spChg>
        <pc:spChg chg="add mod">
          <ac:chgData name="Sheerin Dahwan Aziz" userId="e815e7b8-19df-47df-8b61-f48f4628cf30" providerId="ADAL" clId="{2495A02E-456C-F842-A420-32FB0EC612DC}" dt="2022-09-09T03:14:18.521" v="734" actId="20577"/>
          <ac:spMkLst>
            <pc:docMk/>
            <pc:sldMk cId="122479839" sldId="2147377726"/>
            <ac:spMk id="25" creationId="{FCD5B34A-75D7-B8AB-81B6-9B75AD0E409D}"/>
          </ac:spMkLst>
        </pc:spChg>
        <pc:spChg chg="mod">
          <ac:chgData name="Sheerin Dahwan Aziz" userId="e815e7b8-19df-47df-8b61-f48f4628cf30" providerId="ADAL" clId="{2495A02E-456C-F842-A420-32FB0EC612DC}" dt="2022-09-09T03:09:08.560" v="676" actId="20577"/>
          <ac:spMkLst>
            <pc:docMk/>
            <pc:sldMk cId="122479839" sldId="2147377726"/>
            <ac:spMk id="39" creationId="{08A71FDA-17C2-5092-75E5-CE424F8E318A}"/>
          </ac:spMkLst>
        </pc:spChg>
        <pc:grpChg chg="del">
          <ac:chgData name="Sheerin Dahwan Aziz" userId="e815e7b8-19df-47df-8b61-f48f4628cf30" providerId="ADAL" clId="{2495A02E-456C-F842-A420-32FB0EC612DC}" dt="2022-09-09T03:07:01.548" v="639" actId="478"/>
          <ac:grpSpMkLst>
            <pc:docMk/>
            <pc:sldMk cId="122479839" sldId="2147377726"/>
            <ac:grpSpMk id="37" creationId="{AA588F85-D220-AF19-B074-2F3AE654F4F8}"/>
          </ac:grpSpMkLst>
        </pc:grpChg>
        <pc:graphicFrameChg chg="add mod">
          <ac:chgData name="Sheerin Dahwan Aziz" userId="e815e7b8-19df-47df-8b61-f48f4628cf30" providerId="ADAL" clId="{2495A02E-456C-F842-A420-32FB0EC612DC}" dt="2022-09-09T03:08:38.657" v="660"/>
          <ac:graphicFrameMkLst>
            <pc:docMk/>
            <pc:sldMk cId="122479839" sldId="2147377726"/>
            <ac:graphicFrameMk id="4" creationId="{460EE42F-684B-E902-42B0-AF167AEF4EF7}"/>
          </ac:graphicFrameMkLst>
        </pc:graphicFrameChg>
        <pc:picChg chg="add mod">
          <ac:chgData name="Sheerin Dahwan Aziz" userId="e815e7b8-19df-47df-8b61-f48f4628cf30" providerId="ADAL" clId="{2495A02E-456C-F842-A420-32FB0EC612DC}" dt="2022-09-09T03:12:51.346" v="695" actId="1037"/>
          <ac:picMkLst>
            <pc:docMk/>
            <pc:sldMk cId="122479839" sldId="2147377726"/>
            <ac:picMk id="3" creationId="{00000000-0008-0000-0200-000003000000}"/>
          </ac:picMkLst>
        </pc:picChg>
        <pc:picChg chg="add mod">
          <ac:chgData name="Sheerin Dahwan Aziz" userId="e815e7b8-19df-47df-8b61-f48f4628cf30" providerId="ADAL" clId="{2495A02E-456C-F842-A420-32FB0EC612DC}" dt="2022-09-09T03:13:59.890" v="730" actId="1036"/>
          <ac:picMkLst>
            <pc:docMk/>
            <pc:sldMk cId="122479839" sldId="2147377726"/>
            <ac:picMk id="14" creationId="{1127165E-B91B-B536-C951-12996D02DEF9}"/>
          </ac:picMkLst>
        </pc:picChg>
        <pc:picChg chg="add mod">
          <ac:chgData name="Sheerin Dahwan Aziz" userId="e815e7b8-19df-47df-8b61-f48f4628cf30" providerId="ADAL" clId="{2495A02E-456C-F842-A420-32FB0EC612DC}" dt="2022-09-09T03:14:23.479" v="753" actId="1035"/>
          <ac:picMkLst>
            <pc:docMk/>
            <pc:sldMk cId="122479839" sldId="2147377726"/>
            <ac:picMk id="23" creationId="{C5FEE7BB-FF71-F5EC-95D8-31CEE6C5D7C4}"/>
          </ac:picMkLst>
        </pc:picChg>
      </pc:sldChg>
      <pc:sldChg chg="addSp delSp modSp mod">
        <pc:chgData name="Sheerin Dahwan Aziz" userId="e815e7b8-19df-47df-8b61-f48f4628cf30" providerId="ADAL" clId="{2495A02E-456C-F842-A420-32FB0EC612DC}" dt="2022-09-09T04:02:26.131" v="1161" actId="1035"/>
        <pc:sldMkLst>
          <pc:docMk/>
          <pc:sldMk cId="3081771071" sldId="2147377727"/>
        </pc:sldMkLst>
        <pc:spChg chg="mod">
          <ac:chgData name="Sheerin Dahwan Aziz" userId="e815e7b8-19df-47df-8b61-f48f4628cf30" providerId="ADAL" clId="{2495A02E-456C-F842-A420-32FB0EC612DC}" dt="2022-09-09T03:59:48.753" v="1072" actId="20577"/>
          <ac:spMkLst>
            <pc:docMk/>
            <pc:sldMk cId="3081771071" sldId="2147377727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4:01:31.923" v="1133" actId="1582"/>
          <ac:spMkLst>
            <pc:docMk/>
            <pc:sldMk cId="3081771071" sldId="2147377727"/>
            <ac:spMk id="7" creationId="{485946EA-672F-7FA0-86CF-C77832DE7EEF}"/>
          </ac:spMkLst>
        </pc:spChg>
        <pc:spChg chg="del">
          <ac:chgData name="Sheerin Dahwan Aziz" userId="e815e7b8-19df-47df-8b61-f48f4628cf30" providerId="ADAL" clId="{2495A02E-456C-F842-A420-32FB0EC612DC}" dt="2022-09-09T03:29:39.822" v="847" actId="478"/>
          <ac:spMkLst>
            <pc:docMk/>
            <pc:sldMk cId="3081771071" sldId="2147377727"/>
            <ac:spMk id="17" creationId="{0EF7AA1E-A37C-8DF1-CCC4-487B129FA456}"/>
          </ac:spMkLst>
        </pc:spChg>
        <pc:spChg chg="del">
          <ac:chgData name="Sheerin Dahwan Aziz" userId="e815e7b8-19df-47df-8b61-f48f4628cf30" providerId="ADAL" clId="{2495A02E-456C-F842-A420-32FB0EC612DC}" dt="2022-09-09T03:29:39.822" v="847" actId="478"/>
          <ac:spMkLst>
            <pc:docMk/>
            <pc:sldMk cId="3081771071" sldId="2147377727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4:02:26.131" v="1161" actId="1035"/>
          <ac:spMkLst>
            <pc:docMk/>
            <pc:sldMk cId="3081771071" sldId="2147377727"/>
            <ac:spMk id="23" creationId="{B0DC927F-944F-25D8-5EB5-26DFC38DA78C}"/>
          </ac:spMkLst>
        </pc:spChg>
        <pc:spChg chg="mod">
          <ac:chgData name="Sheerin Dahwan Aziz" userId="e815e7b8-19df-47df-8b61-f48f4628cf30" providerId="ADAL" clId="{2495A02E-456C-F842-A420-32FB0EC612DC}" dt="2022-09-09T03:59:32.184" v="1067" actId="20577"/>
          <ac:spMkLst>
            <pc:docMk/>
            <pc:sldMk cId="3081771071" sldId="2147377727"/>
            <ac:spMk id="39" creationId="{08A71FDA-17C2-5092-75E5-CE424F8E318A}"/>
          </ac:spMkLst>
        </pc:spChg>
        <pc:grpChg chg="del">
          <ac:chgData name="Sheerin Dahwan Aziz" userId="e815e7b8-19df-47df-8b61-f48f4628cf30" providerId="ADAL" clId="{2495A02E-456C-F842-A420-32FB0EC612DC}" dt="2022-09-09T03:29:39.822" v="847" actId="478"/>
          <ac:grpSpMkLst>
            <pc:docMk/>
            <pc:sldMk cId="3081771071" sldId="2147377727"/>
            <ac:grpSpMk id="37" creationId="{AA588F85-D220-AF19-B074-2F3AE654F4F8}"/>
          </ac:grpSpMkLst>
        </pc:grpChg>
        <pc:graphicFrameChg chg="add mod modGraphic">
          <ac:chgData name="Sheerin Dahwan Aziz" userId="e815e7b8-19df-47df-8b61-f48f4628cf30" providerId="ADAL" clId="{2495A02E-456C-F842-A420-32FB0EC612DC}" dt="2022-09-09T04:00:46.046" v="1089" actId="1038"/>
          <ac:graphicFrameMkLst>
            <pc:docMk/>
            <pc:sldMk cId="3081771071" sldId="2147377727"/>
            <ac:graphicFrameMk id="4" creationId="{61720A0A-8C7B-21A5-940E-AC134DF389F3}"/>
          </ac:graphicFrameMkLst>
        </pc:graphicFrameChg>
        <pc:picChg chg="add mod">
          <ac:chgData name="Sheerin Dahwan Aziz" userId="e815e7b8-19df-47df-8b61-f48f4628cf30" providerId="ADAL" clId="{2495A02E-456C-F842-A420-32FB0EC612DC}" dt="2022-09-09T04:00:49.812" v="1103" actId="1037"/>
          <ac:picMkLst>
            <pc:docMk/>
            <pc:sldMk cId="3081771071" sldId="2147377727"/>
            <ac:picMk id="3" creationId="{00000000-0008-0000-0200-000007000000}"/>
          </ac:picMkLst>
        </pc:picChg>
        <pc:picChg chg="add mod">
          <ac:chgData name="Sheerin Dahwan Aziz" userId="e815e7b8-19df-47df-8b61-f48f4628cf30" providerId="ADAL" clId="{2495A02E-456C-F842-A420-32FB0EC612DC}" dt="2022-09-09T04:00:55.236" v="1105" actId="1036"/>
          <ac:picMkLst>
            <pc:docMk/>
            <pc:sldMk cId="3081771071" sldId="2147377727"/>
            <ac:picMk id="14" creationId="{11335846-0DFB-5DDA-9892-98EE72F97D7E}"/>
          </ac:picMkLst>
        </pc:picChg>
      </pc:sldChg>
      <pc:sldChg chg="addSp delSp modSp mod">
        <pc:chgData name="Sheerin Dahwan Aziz" userId="e815e7b8-19df-47df-8b61-f48f4628cf30" providerId="ADAL" clId="{2495A02E-456C-F842-A420-32FB0EC612DC}" dt="2022-09-09T04:16:06.338" v="1537" actId="1038"/>
        <pc:sldMkLst>
          <pc:docMk/>
          <pc:sldMk cId="96652347" sldId="2147377728"/>
        </pc:sldMkLst>
        <pc:spChg chg="mod">
          <ac:chgData name="Sheerin Dahwan Aziz" userId="e815e7b8-19df-47df-8b61-f48f4628cf30" providerId="ADAL" clId="{2495A02E-456C-F842-A420-32FB0EC612DC}" dt="2022-09-09T04:10:19.701" v="1480" actId="20577"/>
          <ac:spMkLst>
            <pc:docMk/>
            <pc:sldMk cId="96652347" sldId="2147377728"/>
            <ac:spMk id="5" creationId="{D1F20884-CBA5-419D-AAD3-9F4999990D3E}"/>
          </ac:spMkLst>
        </pc:spChg>
        <pc:spChg chg="del">
          <ac:chgData name="Sheerin Dahwan Aziz" userId="e815e7b8-19df-47df-8b61-f48f4628cf30" providerId="ADAL" clId="{2495A02E-456C-F842-A420-32FB0EC612DC}" dt="2022-09-09T03:29:53.886" v="852" actId="478"/>
          <ac:spMkLst>
            <pc:docMk/>
            <pc:sldMk cId="96652347" sldId="2147377728"/>
            <ac:spMk id="17" creationId="{0EF7AA1E-A37C-8DF1-CCC4-487B129FA456}"/>
          </ac:spMkLst>
        </pc:spChg>
        <pc:spChg chg="del">
          <ac:chgData name="Sheerin Dahwan Aziz" userId="e815e7b8-19df-47df-8b61-f48f4628cf30" providerId="ADAL" clId="{2495A02E-456C-F842-A420-32FB0EC612DC}" dt="2022-09-09T03:29:53.102" v="851" actId="478"/>
          <ac:spMkLst>
            <pc:docMk/>
            <pc:sldMk cId="96652347" sldId="2147377728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4:16:06.338" v="1537" actId="1038"/>
          <ac:spMkLst>
            <pc:docMk/>
            <pc:sldMk cId="96652347" sldId="2147377728"/>
            <ac:spMk id="24" creationId="{81F47A26-3040-9E10-9B48-0EBC51F66C1B}"/>
          </ac:spMkLst>
        </pc:spChg>
        <pc:grpChg chg="del">
          <ac:chgData name="Sheerin Dahwan Aziz" userId="e815e7b8-19df-47df-8b61-f48f4628cf30" providerId="ADAL" clId="{2495A02E-456C-F842-A420-32FB0EC612DC}" dt="2022-09-09T03:29:55.183" v="853" actId="478"/>
          <ac:grpSpMkLst>
            <pc:docMk/>
            <pc:sldMk cId="96652347" sldId="2147377728"/>
            <ac:grpSpMk id="37" creationId="{AA588F85-D220-AF19-B074-2F3AE654F4F8}"/>
          </ac:grpSpMkLst>
        </pc:grpChg>
        <pc:graphicFrameChg chg="add mod modGraphic">
          <ac:chgData name="Sheerin Dahwan Aziz" userId="e815e7b8-19df-47df-8b61-f48f4628cf30" providerId="ADAL" clId="{2495A02E-456C-F842-A420-32FB0EC612DC}" dt="2022-09-09T04:15:46.480" v="1524" actId="1038"/>
          <ac:graphicFrameMkLst>
            <pc:docMk/>
            <pc:sldMk cId="96652347" sldId="2147377728"/>
            <ac:graphicFrameMk id="4" creationId="{0041E09B-80D3-D81E-9FB9-128F082CBE45}"/>
          </ac:graphicFrameMkLst>
        </pc:graphicFrameChg>
        <pc:picChg chg="add mod">
          <ac:chgData name="Sheerin Dahwan Aziz" userId="e815e7b8-19df-47df-8b61-f48f4628cf30" providerId="ADAL" clId="{2495A02E-456C-F842-A420-32FB0EC612DC}" dt="2022-09-09T04:15:48.967" v="1529" actId="1038"/>
          <ac:picMkLst>
            <pc:docMk/>
            <pc:sldMk cId="96652347" sldId="2147377728"/>
            <ac:picMk id="3" creationId="{00000000-0008-0000-0200-000006000000}"/>
          </ac:picMkLst>
        </pc:picChg>
        <pc:picChg chg="add del mod">
          <ac:chgData name="Sheerin Dahwan Aziz" userId="e815e7b8-19df-47df-8b61-f48f4628cf30" providerId="ADAL" clId="{2495A02E-456C-F842-A420-32FB0EC612DC}" dt="2022-09-09T03:59:24.894" v="1060" actId="21"/>
          <ac:picMkLst>
            <pc:docMk/>
            <pc:sldMk cId="96652347" sldId="2147377728"/>
            <ac:picMk id="7" creationId="{DAFCF896-8373-6937-66A1-72C764291428}"/>
          </ac:picMkLst>
        </pc:picChg>
        <pc:picChg chg="add del mod">
          <ac:chgData name="Sheerin Dahwan Aziz" userId="e815e7b8-19df-47df-8b61-f48f4628cf30" providerId="ADAL" clId="{2495A02E-456C-F842-A420-32FB0EC612DC}" dt="2022-09-09T04:14:29.958" v="1489" actId="478"/>
          <ac:picMkLst>
            <pc:docMk/>
            <pc:sldMk cId="96652347" sldId="2147377728"/>
            <ac:picMk id="14" creationId="{C55101F6-1671-5212-65DD-64BFD84A928C}"/>
          </ac:picMkLst>
        </pc:picChg>
        <pc:picChg chg="add mod">
          <ac:chgData name="Sheerin Dahwan Aziz" userId="e815e7b8-19df-47df-8b61-f48f4628cf30" providerId="ADAL" clId="{2495A02E-456C-F842-A420-32FB0EC612DC}" dt="2022-09-09T04:15:35.455" v="1515" actId="1076"/>
          <ac:picMkLst>
            <pc:docMk/>
            <pc:sldMk cId="96652347" sldId="2147377728"/>
            <ac:picMk id="23" creationId="{F5778125-F176-044A-4C23-69E6B478591D}"/>
          </ac:picMkLst>
        </pc:picChg>
      </pc:sldChg>
      <pc:sldChg chg="addSp modSp mod">
        <pc:chgData name="Sheerin Dahwan Aziz" userId="e815e7b8-19df-47df-8b61-f48f4628cf30" providerId="ADAL" clId="{2495A02E-456C-F842-A420-32FB0EC612DC}" dt="2022-09-09T03:33:20.467" v="932" actId="1035"/>
        <pc:sldMkLst>
          <pc:docMk/>
          <pc:sldMk cId="2318181771" sldId="2147377729"/>
        </pc:sldMkLst>
        <pc:spChg chg="mod">
          <ac:chgData name="Sheerin Dahwan Aziz" userId="e815e7b8-19df-47df-8b61-f48f4628cf30" providerId="ADAL" clId="{2495A02E-456C-F842-A420-32FB0EC612DC}" dt="2022-09-09T03:33:08.447" v="908" actId="14100"/>
          <ac:spMkLst>
            <pc:docMk/>
            <pc:sldMk cId="2318181771" sldId="2147377729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95A02E-456C-F842-A420-32FB0EC612DC}" dt="2022-09-09T03:31:25.636" v="868" actId="14100"/>
          <ac:spMkLst>
            <pc:docMk/>
            <pc:sldMk cId="2318181771" sldId="2147377729"/>
            <ac:spMk id="19" creationId="{4221A573-8301-14EB-8049-658A28F76FEF}"/>
          </ac:spMkLst>
        </pc:spChg>
        <pc:graphicFrameChg chg="add mod modGraphic">
          <ac:chgData name="Sheerin Dahwan Aziz" userId="e815e7b8-19df-47df-8b61-f48f4628cf30" providerId="ADAL" clId="{2495A02E-456C-F842-A420-32FB0EC612DC}" dt="2022-09-09T03:33:20.467" v="932" actId="1035"/>
          <ac:graphicFrameMkLst>
            <pc:docMk/>
            <pc:sldMk cId="2318181771" sldId="2147377729"/>
            <ac:graphicFrameMk id="3" creationId="{5BEA13B0-28F2-FB55-7314-AE202D7A6FC8}"/>
          </ac:graphicFrameMkLst>
        </pc:graphicFrameChg>
      </pc:sldChg>
      <pc:sldChg chg="addSp delSp modSp add mod">
        <pc:chgData name="Sheerin Dahwan Aziz" userId="e815e7b8-19df-47df-8b61-f48f4628cf30" providerId="ADAL" clId="{2495A02E-456C-F842-A420-32FB0EC612DC}" dt="2022-09-09T02:25:18.236" v="486" actId="207"/>
        <pc:sldMkLst>
          <pc:docMk/>
          <pc:sldMk cId="780505650" sldId="2147377730"/>
        </pc:sldMkLst>
        <pc:spChg chg="mod">
          <ac:chgData name="Sheerin Dahwan Aziz" userId="e815e7b8-19df-47df-8b61-f48f4628cf30" providerId="ADAL" clId="{2495A02E-456C-F842-A420-32FB0EC612DC}" dt="2022-09-09T02:20:12.366" v="409" actId="20577"/>
          <ac:spMkLst>
            <pc:docMk/>
            <pc:sldMk cId="780505650" sldId="2147377730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2:21:57.577" v="462" actId="1038"/>
          <ac:spMkLst>
            <pc:docMk/>
            <pc:sldMk cId="780505650" sldId="2147377730"/>
            <ac:spMk id="24" creationId="{3E7E1D67-0167-7C22-0860-A880EB28C642}"/>
          </ac:spMkLst>
        </pc:spChg>
        <pc:spChg chg="add mod">
          <ac:chgData name="Sheerin Dahwan Aziz" userId="e815e7b8-19df-47df-8b61-f48f4628cf30" providerId="ADAL" clId="{2495A02E-456C-F842-A420-32FB0EC612DC}" dt="2022-09-09T02:23:19.842" v="471" actId="1037"/>
          <ac:spMkLst>
            <pc:docMk/>
            <pc:sldMk cId="780505650" sldId="2147377730"/>
            <ac:spMk id="26" creationId="{A94F4F13-B9CC-8D32-5D0C-A73F1C2A3BD6}"/>
          </ac:spMkLst>
        </pc:spChg>
        <pc:spChg chg="add mod">
          <ac:chgData name="Sheerin Dahwan Aziz" userId="e815e7b8-19df-47df-8b61-f48f4628cf30" providerId="ADAL" clId="{2495A02E-456C-F842-A420-32FB0EC612DC}" dt="2022-09-09T02:25:18.236" v="486" actId="207"/>
          <ac:spMkLst>
            <pc:docMk/>
            <pc:sldMk cId="780505650" sldId="2147377730"/>
            <ac:spMk id="28" creationId="{495D1B78-A6D8-3A61-2E9A-989181A34EA2}"/>
          </ac:spMkLst>
        </pc:spChg>
        <pc:grpChg chg="del">
          <ac:chgData name="Sheerin Dahwan Aziz" userId="e815e7b8-19df-47df-8b61-f48f4628cf30" providerId="ADAL" clId="{2495A02E-456C-F842-A420-32FB0EC612DC}" dt="2022-09-09T02:20:19.727" v="410" actId="478"/>
          <ac:grpSpMkLst>
            <pc:docMk/>
            <pc:sldMk cId="780505650" sldId="2147377730"/>
            <ac:grpSpMk id="4" creationId="{95758881-7F92-66D7-57A6-84E51ADAE578}"/>
          </ac:grpSpMkLst>
        </pc:grpChg>
        <pc:picChg chg="add mod">
          <ac:chgData name="Sheerin Dahwan Aziz" userId="e815e7b8-19df-47df-8b61-f48f4628cf30" providerId="ADAL" clId="{2495A02E-456C-F842-A420-32FB0EC612DC}" dt="2022-09-09T02:20:45.670" v="418" actId="1076"/>
          <ac:picMkLst>
            <pc:docMk/>
            <pc:sldMk cId="780505650" sldId="2147377730"/>
            <ac:picMk id="23" creationId="{F8A5BF5F-82E3-78FD-31B9-DC46FF181617}"/>
          </ac:picMkLst>
        </pc:picChg>
        <pc:picChg chg="add del mod">
          <ac:chgData name="Sheerin Dahwan Aziz" userId="e815e7b8-19df-47df-8b61-f48f4628cf30" providerId="ADAL" clId="{2495A02E-456C-F842-A420-32FB0EC612DC}" dt="2022-09-09T02:22:49.074" v="464" actId="478"/>
          <ac:picMkLst>
            <pc:docMk/>
            <pc:sldMk cId="780505650" sldId="2147377730"/>
            <ac:picMk id="25" creationId="{50D4444C-CD9F-9E04-94DD-8B09DD344DF2}"/>
          </ac:picMkLst>
        </pc:picChg>
        <pc:cxnChg chg="add mod">
          <ac:chgData name="Sheerin Dahwan Aziz" userId="e815e7b8-19df-47df-8b61-f48f4628cf30" providerId="ADAL" clId="{2495A02E-456C-F842-A420-32FB0EC612DC}" dt="2022-09-09T02:23:33.213" v="473" actId="1076"/>
          <ac:cxnSpMkLst>
            <pc:docMk/>
            <pc:sldMk cId="780505650" sldId="2147377730"/>
            <ac:cxnSpMk id="27" creationId="{C9AD6857-B654-61A7-78D3-50E0E79F5D00}"/>
          </ac:cxnSpMkLst>
        </pc:cxnChg>
        <pc:cxnChg chg="add del">
          <ac:chgData name="Sheerin Dahwan Aziz" userId="e815e7b8-19df-47df-8b61-f48f4628cf30" providerId="ADAL" clId="{2495A02E-456C-F842-A420-32FB0EC612DC}" dt="2022-09-09T02:24:14.596" v="476" actId="478"/>
          <ac:cxnSpMkLst>
            <pc:docMk/>
            <pc:sldMk cId="780505650" sldId="2147377730"/>
            <ac:cxnSpMk id="30" creationId="{9137C68D-133B-FA77-D801-746A861F6328}"/>
          </ac:cxnSpMkLst>
        </pc:cxnChg>
        <pc:cxnChg chg="add del">
          <ac:chgData name="Sheerin Dahwan Aziz" userId="e815e7b8-19df-47df-8b61-f48f4628cf30" providerId="ADAL" clId="{2495A02E-456C-F842-A420-32FB0EC612DC}" dt="2022-09-09T02:24:39.779" v="478" actId="478"/>
          <ac:cxnSpMkLst>
            <pc:docMk/>
            <pc:sldMk cId="780505650" sldId="2147377730"/>
            <ac:cxnSpMk id="32" creationId="{959C70B6-AB5E-51AF-E29F-BDFB3BB3705B}"/>
          </ac:cxnSpMkLst>
        </pc:cxnChg>
        <pc:cxnChg chg="add del">
          <ac:chgData name="Sheerin Dahwan Aziz" userId="e815e7b8-19df-47df-8b61-f48f4628cf30" providerId="ADAL" clId="{2495A02E-456C-F842-A420-32FB0EC612DC}" dt="2022-09-09T02:24:58.142" v="480" actId="478"/>
          <ac:cxnSpMkLst>
            <pc:docMk/>
            <pc:sldMk cId="780505650" sldId="2147377730"/>
            <ac:cxnSpMk id="34" creationId="{43A3E22D-31D4-FB37-958C-DFB662E05C07}"/>
          </ac:cxnSpMkLst>
        </pc:cxnChg>
        <pc:cxnChg chg="add mod">
          <ac:chgData name="Sheerin Dahwan Aziz" userId="e815e7b8-19df-47df-8b61-f48f4628cf30" providerId="ADAL" clId="{2495A02E-456C-F842-A420-32FB0EC612DC}" dt="2022-09-09T02:25:10.853" v="484" actId="1076"/>
          <ac:cxnSpMkLst>
            <pc:docMk/>
            <pc:sldMk cId="780505650" sldId="2147377730"/>
            <ac:cxnSpMk id="35" creationId="{7E930D00-7D96-5FA5-3D80-ECAD873DFBD8}"/>
          </ac:cxnSpMkLst>
        </pc:cxnChg>
      </pc:sldChg>
      <pc:sldChg chg="addSp delSp modSp add mod">
        <pc:chgData name="Sheerin Dahwan Aziz" userId="e815e7b8-19df-47df-8b61-f48f4628cf30" providerId="ADAL" clId="{2495A02E-456C-F842-A420-32FB0EC612DC}" dt="2022-09-09T03:42:45.571" v="981" actId="1035"/>
        <pc:sldMkLst>
          <pc:docMk/>
          <pc:sldMk cId="2736303718" sldId="2147377731"/>
        </pc:sldMkLst>
        <pc:spChg chg="mod">
          <ac:chgData name="Sheerin Dahwan Aziz" userId="e815e7b8-19df-47df-8b61-f48f4628cf30" providerId="ADAL" clId="{2495A02E-456C-F842-A420-32FB0EC612DC}" dt="2022-09-09T03:03:45.858" v="633" actId="122"/>
          <ac:spMkLst>
            <pc:docMk/>
            <pc:sldMk cId="2736303718" sldId="2147377731"/>
            <ac:spMk id="23" creationId="{9735D9A8-81A3-8689-75CD-37F26740F3B5}"/>
          </ac:spMkLst>
        </pc:spChg>
        <pc:spChg chg="add del">
          <ac:chgData name="Sheerin Dahwan Aziz" userId="e815e7b8-19df-47df-8b61-f48f4628cf30" providerId="ADAL" clId="{2495A02E-456C-F842-A420-32FB0EC612DC}" dt="2022-09-09T03:41:16.400" v="960" actId="478"/>
          <ac:spMkLst>
            <pc:docMk/>
            <pc:sldMk cId="2736303718" sldId="2147377731"/>
            <ac:spMk id="26" creationId="{6FA7AFF5-2CBA-9E7D-7BE8-AC95CD33BF63}"/>
          </ac:spMkLst>
        </pc:spChg>
        <pc:spChg chg="add mod">
          <ac:chgData name="Sheerin Dahwan Aziz" userId="e815e7b8-19df-47df-8b61-f48f4628cf30" providerId="ADAL" clId="{2495A02E-456C-F842-A420-32FB0EC612DC}" dt="2022-09-09T03:41:46.794" v="964" actId="1038"/>
          <ac:spMkLst>
            <pc:docMk/>
            <pc:sldMk cId="2736303718" sldId="2147377731"/>
            <ac:spMk id="27" creationId="{D25121AC-C4AB-21A0-907F-07675E611DF8}"/>
          </ac:spMkLst>
        </pc:spChg>
        <pc:spChg chg="add mod">
          <ac:chgData name="Sheerin Dahwan Aziz" userId="e815e7b8-19df-47df-8b61-f48f4628cf30" providerId="ADAL" clId="{2495A02E-456C-F842-A420-32FB0EC612DC}" dt="2022-09-09T03:42:01.410" v="970" actId="1035"/>
          <ac:spMkLst>
            <pc:docMk/>
            <pc:sldMk cId="2736303718" sldId="2147377731"/>
            <ac:spMk id="28" creationId="{6F820579-D762-2A65-2968-B42C8D77BE48}"/>
          </ac:spMkLst>
        </pc:spChg>
        <pc:spChg chg="add mod">
          <ac:chgData name="Sheerin Dahwan Aziz" userId="e815e7b8-19df-47df-8b61-f48f4628cf30" providerId="ADAL" clId="{2495A02E-456C-F842-A420-32FB0EC612DC}" dt="2022-09-09T03:42:08.473" v="974" actId="1037"/>
          <ac:spMkLst>
            <pc:docMk/>
            <pc:sldMk cId="2736303718" sldId="2147377731"/>
            <ac:spMk id="29" creationId="{966401DB-8F2C-E9EF-B5F2-753B8C01A75B}"/>
          </ac:spMkLst>
        </pc:spChg>
        <pc:spChg chg="mod">
          <ac:chgData name="Sheerin Dahwan Aziz" userId="e815e7b8-19df-47df-8b61-f48f4628cf30" providerId="ADAL" clId="{2495A02E-456C-F842-A420-32FB0EC612DC}" dt="2022-09-09T03:09:02.887" v="670" actId="20577"/>
          <ac:spMkLst>
            <pc:docMk/>
            <pc:sldMk cId="2736303718" sldId="2147377731"/>
            <ac:spMk id="39" creationId="{08A71FDA-17C2-5092-75E5-CE424F8E318A}"/>
          </ac:spMkLst>
        </pc:spChg>
        <pc:grpChg chg="add mod">
          <ac:chgData name="Sheerin Dahwan Aziz" userId="e815e7b8-19df-47df-8b61-f48f4628cf30" providerId="ADAL" clId="{2495A02E-456C-F842-A420-32FB0EC612DC}" dt="2022-09-09T03:40:44.734" v="950" actId="1076"/>
          <ac:grpSpMkLst>
            <pc:docMk/>
            <pc:sldMk cId="2736303718" sldId="2147377731"/>
            <ac:grpSpMk id="22" creationId="{DE19FEE3-ACBF-41DA-0E00-37D9EED12229}"/>
          </ac:grpSpMkLst>
        </pc:grpChg>
        <pc:grpChg chg="add">
          <ac:chgData name="Sheerin Dahwan Aziz" userId="e815e7b8-19df-47df-8b61-f48f4628cf30" providerId="ADAL" clId="{2495A02E-456C-F842-A420-32FB0EC612DC}" dt="2022-09-09T03:40:58.479" v="958" actId="164"/>
          <ac:grpSpMkLst>
            <pc:docMk/>
            <pc:sldMk cId="2736303718" sldId="2147377731"/>
            <ac:grpSpMk id="25" creationId="{1E5A1952-0E0A-A85C-410B-D5A17CD51A73}"/>
          </ac:grpSpMkLst>
        </pc:grpChg>
        <pc:graphicFrameChg chg="del">
          <ac:chgData name="Sheerin Dahwan Aziz" userId="e815e7b8-19df-47df-8b61-f48f4628cf30" providerId="ADAL" clId="{2495A02E-456C-F842-A420-32FB0EC612DC}" dt="2022-09-09T02:53:10.696" v="600" actId="478"/>
          <ac:graphicFrameMkLst>
            <pc:docMk/>
            <pc:sldMk cId="2736303718" sldId="2147377731"/>
            <ac:graphicFrameMk id="3" creationId="{B96D85AE-233F-0AC1-9B66-7A61A3DE0F05}"/>
          </ac:graphicFrameMkLst>
        </pc:graphicFrameChg>
        <pc:picChg chg="mod modCrop">
          <ac:chgData name="Sheerin Dahwan Aziz" userId="e815e7b8-19df-47df-8b61-f48f4628cf30" providerId="ADAL" clId="{2495A02E-456C-F842-A420-32FB0EC612DC}" dt="2022-09-09T03:29:02.662" v="846" actId="1037"/>
          <ac:picMkLst>
            <pc:docMk/>
            <pc:sldMk cId="2736303718" sldId="2147377731"/>
            <ac:picMk id="4" creationId="{00000000-0008-0000-0200-000004000000}"/>
          </ac:picMkLst>
        </pc:picChg>
        <pc:picChg chg="add del mod">
          <ac:chgData name="Sheerin Dahwan Aziz" userId="e815e7b8-19df-47df-8b61-f48f4628cf30" providerId="ADAL" clId="{2495A02E-456C-F842-A420-32FB0EC612DC}" dt="2022-09-09T03:15:56.892" v="759" actId="478"/>
          <ac:picMkLst>
            <pc:docMk/>
            <pc:sldMk cId="2736303718" sldId="2147377731"/>
            <ac:picMk id="7" creationId="{E83061B1-BA09-AF80-6C86-176721D89BBB}"/>
          </ac:picMkLst>
        </pc:picChg>
        <pc:picChg chg="del">
          <ac:chgData name="Sheerin Dahwan Aziz" userId="e815e7b8-19df-47df-8b61-f48f4628cf30" providerId="ADAL" clId="{2495A02E-456C-F842-A420-32FB0EC612DC}" dt="2022-09-09T03:02:20.428" v="601" actId="478"/>
          <ac:picMkLst>
            <pc:docMk/>
            <pc:sldMk cId="2736303718" sldId="2147377731"/>
            <ac:picMk id="14" creationId="{46836CE3-1608-FBFA-8CD7-6CD68A704634}"/>
          </ac:picMkLst>
        </pc:picChg>
        <pc:picChg chg="add del mod">
          <ac:chgData name="Sheerin Dahwan Aziz" userId="e815e7b8-19df-47df-8b61-f48f4628cf30" providerId="ADAL" clId="{2495A02E-456C-F842-A420-32FB0EC612DC}" dt="2022-09-09T03:28:22.341" v="821" actId="478"/>
          <ac:picMkLst>
            <pc:docMk/>
            <pc:sldMk cId="2736303718" sldId="2147377731"/>
            <ac:picMk id="17" creationId="{EA55CD52-4DF6-7E14-24E6-D0A84B1A0C48}"/>
          </ac:picMkLst>
        </pc:picChg>
        <pc:picChg chg="add mod">
          <ac:chgData name="Sheerin Dahwan Aziz" userId="e815e7b8-19df-47df-8b61-f48f4628cf30" providerId="ADAL" clId="{2495A02E-456C-F842-A420-32FB0EC612DC}" dt="2022-09-09T03:28:44.894" v="837" actId="1035"/>
          <ac:picMkLst>
            <pc:docMk/>
            <pc:sldMk cId="2736303718" sldId="2147377731"/>
            <ac:picMk id="19" creationId="{6463C59C-AC4C-006C-D596-9F31B370C348}"/>
          </ac:picMkLst>
        </pc:picChg>
        <pc:picChg chg="add mod modCrop">
          <ac:chgData name="Sheerin Dahwan Aziz" userId="e815e7b8-19df-47df-8b61-f48f4628cf30" providerId="ADAL" clId="{2495A02E-456C-F842-A420-32FB0EC612DC}" dt="2022-09-09T03:39:58.540" v="941" actId="732"/>
          <ac:picMkLst>
            <pc:docMk/>
            <pc:sldMk cId="2736303718" sldId="2147377731"/>
            <ac:picMk id="20" creationId="{FE477A71-0633-E042-95F7-0A2DFADC3F7C}"/>
          </ac:picMkLst>
        </pc:picChg>
        <pc:picChg chg="add mod modCrop">
          <ac:chgData name="Sheerin Dahwan Aziz" userId="e815e7b8-19df-47df-8b61-f48f4628cf30" providerId="ADAL" clId="{2495A02E-456C-F842-A420-32FB0EC612DC}" dt="2022-09-09T03:40:18.027" v="947" actId="1037"/>
          <ac:picMkLst>
            <pc:docMk/>
            <pc:sldMk cId="2736303718" sldId="2147377731"/>
            <ac:picMk id="21" creationId="{44E1595A-1DAA-3DB0-F9F3-A5C9B331D560}"/>
          </ac:picMkLst>
        </pc:picChg>
        <pc:picChg chg="add mod">
          <ac:chgData name="Sheerin Dahwan Aziz" userId="e815e7b8-19df-47df-8b61-f48f4628cf30" providerId="ADAL" clId="{2495A02E-456C-F842-A420-32FB0EC612DC}" dt="2022-09-09T03:40:54.463" v="957" actId="1036"/>
          <ac:picMkLst>
            <pc:docMk/>
            <pc:sldMk cId="2736303718" sldId="2147377731"/>
            <ac:picMk id="24" creationId="{819D2C5D-F565-35CC-770A-53C15C2D2A80}"/>
          </ac:picMkLst>
        </pc:picChg>
        <pc:cxnChg chg="add mod">
          <ac:chgData name="Sheerin Dahwan Aziz" userId="e815e7b8-19df-47df-8b61-f48f4628cf30" providerId="ADAL" clId="{2495A02E-456C-F842-A420-32FB0EC612DC}" dt="2022-09-09T03:42:45.571" v="981" actId="1035"/>
          <ac:cxnSpMkLst>
            <pc:docMk/>
            <pc:sldMk cId="2736303718" sldId="2147377731"/>
            <ac:cxnSpMk id="31" creationId="{F68BA1FF-24EC-98B0-7364-95097FEEFC21}"/>
          </ac:cxnSpMkLst>
        </pc:cxnChg>
      </pc:sldChg>
      <pc:sldChg chg="addSp delSp modSp add mod">
        <pc:chgData name="Sheerin Dahwan Aziz" userId="e815e7b8-19df-47df-8b61-f48f4628cf30" providerId="ADAL" clId="{2495A02E-456C-F842-A420-32FB0EC612DC}" dt="2022-09-09T03:53:58.078" v="1055" actId="1035"/>
        <pc:sldMkLst>
          <pc:docMk/>
          <pc:sldMk cId="317641000" sldId="2147377732"/>
        </pc:sldMkLst>
        <pc:spChg chg="mod">
          <ac:chgData name="Sheerin Dahwan Aziz" userId="e815e7b8-19df-47df-8b61-f48f4628cf30" providerId="ADAL" clId="{2495A02E-456C-F842-A420-32FB0EC612DC}" dt="2022-09-09T03:14:37.807" v="756" actId="20577"/>
          <ac:spMkLst>
            <pc:docMk/>
            <pc:sldMk cId="317641000" sldId="2147377732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3:44:26.697" v="1011" actId="1035"/>
          <ac:spMkLst>
            <pc:docMk/>
            <pc:sldMk cId="317641000" sldId="2147377732"/>
            <ac:spMk id="22" creationId="{6E78F3E6-C5C3-0C45-470A-3AB3AB9FE824}"/>
          </ac:spMkLst>
        </pc:spChg>
        <pc:spChg chg="mod">
          <ac:chgData name="Sheerin Dahwan Aziz" userId="e815e7b8-19df-47df-8b61-f48f4628cf30" providerId="ADAL" clId="{2495A02E-456C-F842-A420-32FB0EC612DC}" dt="2022-09-09T03:18:16.790" v="784" actId="1076"/>
          <ac:spMkLst>
            <pc:docMk/>
            <pc:sldMk cId="317641000" sldId="2147377732"/>
            <ac:spMk id="24" creationId="{0A209A02-C0C1-3500-1B14-7CEDE17E7894}"/>
          </ac:spMkLst>
        </pc:spChg>
        <pc:spChg chg="del">
          <ac:chgData name="Sheerin Dahwan Aziz" userId="e815e7b8-19df-47df-8b61-f48f4628cf30" providerId="ADAL" clId="{2495A02E-456C-F842-A420-32FB0EC612DC}" dt="2022-09-09T03:17:38.369" v="771" actId="478"/>
          <ac:spMkLst>
            <pc:docMk/>
            <pc:sldMk cId="317641000" sldId="2147377732"/>
            <ac:spMk id="25" creationId="{FCD5B34A-75D7-B8AB-81B6-9B75AD0E409D}"/>
          </ac:spMkLst>
        </pc:spChg>
        <pc:spChg chg="add mod">
          <ac:chgData name="Sheerin Dahwan Aziz" userId="e815e7b8-19df-47df-8b61-f48f4628cf30" providerId="ADAL" clId="{2495A02E-456C-F842-A420-32FB0EC612DC}" dt="2022-09-09T03:44:42.611" v="1018" actId="1035"/>
          <ac:spMkLst>
            <pc:docMk/>
            <pc:sldMk cId="317641000" sldId="2147377732"/>
            <ac:spMk id="26" creationId="{3D886B4A-BA88-3660-7A38-78B704D82387}"/>
          </ac:spMkLst>
        </pc:spChg>
        <pc:spChg chg="mod">
          <ac:chgData name="Sheerin Dahwan Aziz" userId="e815e7b8-19df-47df-8b61-f48f4628cf30" providerId="ADAL" clId="{2495A02E-456C-F842-A420-32FB0EC612DC}" dt="2022-09-09T03:14:42.046" v="758" actId="20577"/>
          <ac:spMkLst>
            <pc:docMk/>
            <pc:sldMk cId="317641000" sldId="2147377732"/>
            <ac:spMk id="39" creationId="{08A71FDA-17C2-5092-75E5-CE424F8E318A}"/>
          </ac:spMkLst>
        </pc:spChg>
        <pc:graphicFrameChg chg="del">
          <ac:chgData name="Sheerin Dahwan Aziz" userId="e815e7b8-19df-47df-8b61-f48f4628cf30" providerId="ADAL" clId="{2495A02E-456C-F842-A420-32FB0EC612DC}" dt="2022-09-09T03:17:20.736" v="766" actId="478"/>
          <ac:graphicFrameMkLst>
            <pc:docMk/>
            <pc:sldMk cId="317641000" sldId="2147377732"/>
            <ac:graphicFrameMk id="4" creationId="{460EE42F-684B-E902-42B0-AF167AEF4EF7}"/>
          </ac:graphicFrameMkLst>
        </pc:graphicFrameChg>
        <pc:picChg chg="add del mod">
          <ac:chgData name="Sheerin Dahwan Aziz" userId="e815e7b8-19df-47df-8b61-f48f4628cf30" providerId="ADAL" clId="{2495A02E-456C-F842-A420-32FB0EC612DC}" dt="2022-09-09T03:26:58.882" v="797" actId="478"/>
          <ac:picMkLst>
            <pc:docMk/>
            <pc:sldMk cId="317641000" sldId="2147377732"/>
            <ac:picMk id="7" creationId="{D904FCE7-E16F-BCD2-11EF-64407D2D32B1}"/>
          </ac:picMkLst>
        </pc:picChg>
        <pc:picChg chg="del">
          <ac:chgData name="Sheerin Dahwan Aziz" userId="e815e7b8-19df-47df-8b61-f48f4628cf30" providerId="ADAL" clId="{2495A02E-456C-F842-A420-32FB0EC612DC}" dt="2022-09-09T03:17:26.479" v="767" actId="478"/>
          <ac:picMkLst>
            <pc:docMk/>
            <pc:sldMk cId="317641000" sldId="2147377732"/>
            <ac:picMk id="14" creationId="{1127165E-B91B-B536-C951-12996D02DEF9}"/>
          </ac:picMkLst>
        </pc:picChg>
        <pc:picChg chg="add mod">
          <ac:chgData name="Sheerin Dahwan Aziz" userId="e815e7b8-19df-47df-8b61-f48f4628cf30" providerId="ADAL" clId="{2495A02E-456C-F842-A420-32FB0EC612DC}" dt="2022-09-09T03:30:26.273" v="858" actId="1036"/>
          <ac:picMkLst>
            <pc:docMk/>
            <pc:sldMk cId="317641000" sldId="2147377732"/>
            <ac:picMk id="17" creationId="{95304832-C9FD-0015-8711-856F903D2C98}"/>
          </ac:picMkLst>
        </pc:picChg>
        <pc:picChg chg="add mod modCrop">
          <ac:chgData name="Sheerin Dahwan Aziz" userId="e815e7b8-19df-47df-8b61-f48f4628cf30" providerId="ADAL" clId="{2495A02E-456C-F842-A420-32FB0EC612DC}" dt="2022-09-09T03:53:49.360" v="1054" actId="1038"/>
          <ac:picMkLst>
            <pc:docMk/>
            <pc:sldMk cId="317641000" sldId="2147377732"/>
            <ac:picMk id="19" creationId="{DD47CA82-7024-B8AC-CD99-2C21FDF1BDD3}"/>
          </ac:picMkLst>
        </pc:picChg>
        <pc:picChg chg="add mod">
          <ac:chgData name="Sheerin Dahwan Aziz" userId="e815e7b8-19df-47df-8b61-f48f4628cf30" providerId="ADAL" clId="{2495A02E-456C-F842-A420-32FB0EC612DC}" dt="2022-09-09T03:53:58.078" v="1055" actId="1035"/>
          <ac:picMkLst>
            <pc:docMk/>
            <pc:sldMk cId="317641000" sldId="2147377732"/>
            <ac:picMk id="20" creationId="{EEBB1C96-3F26-DDD0-ED17-FE51A8CD01CF}"/>
          </ac:picMkLst>
        </pc:picChg>
        <pc:picChg chg="add del mod">
          <ac:chgData name="Sheerin Dahwan Aziz" userId="e815e7b8-19df-47df-8b61-f48f4628cf30" providerId="ADAL" clId="{2495A02E-456C-F842-A420-32FB0EC612DC}" dt="2022-09-09T03:44:11.240" v="1001" actId="478"/>
          <ac:picMkLst>
            <pc:docMk/>
            <pc:sldMk cId="317641000" sldId="2147377732"/>
            <ac:picMk id="21" creationId="{EB8AD52A-FEC4-BC55-BA14-6639F386B924}"/>
          </ac:picMkLst>
        </pc:picChg>
        <pc:picChg chg="del">
          <ac:chgData name="Sheerin Dahwan Aziz" userId="e815e7b8-19df-47df-8b61-f48f4628cf30" providerId="ADAL" clId="{2495A02E-456C-F842-A420-32FB0EC612DC}" dt="2022-09-09T03:17:29.776" v="768" actId="478"/>
          <ac:picMkLst>
            <pc:docMk/>
            <pc:sldMk cId="317641000" sldId="2147377732"/>
            <ac:picMk id="23" creationId="{C5FEE7BB-FF71-F5EC-95D8-31CEE6C5D7C4}"/>
          </ac:picMkLst>
        </pc:picChg>
        <pc:picChg chg="add mod modCrop">
          <ac:chgData name="Sheerin Dahwan Aziz" userId="e815e7b8-19df-47df-8b61-f48f4628cf30" providerId="ADAL" clId="{2495A02E-456C-F842-A420-32FB0EC612DC}" dt="2022-09-09T03:53:41.947" v="1040" actId="167"/>
          <ac:picMkLst>
            <pc:docMk/>
            <pc:sldMk cId="317641000" sldId="2147377732"/>
            <ac:picMk id="28" creationId="{26AF0A63-22FD-1D6F-AA88-C670E424C658}"/>
          </ac:picMkLst>
        </pc:picChg>
        <pc:cxnChg chg="add mod">
          <ac:chgData name="Sheerin Dahwan Aziz" userId="e815e7b8-19df-47df-8b61-f48f4628cf30" providerId="ADAL" clId="{2495A02E-456C-F842-A420-32FB0EC612DC}" dt="2022-09-09T03:44:53.357" v="1033" actId="1035"/>
          <ac:cxnSpMkLst>
            <pc:docMk/>
            <pc:sldMk cId="317641000" sldId="2147377732"/>
            <ac:cxnSpMk id="27" creationId="{1ED137CA-3827-535F-D521-89F59ABED9BB}"/>
          </ac:cxnSpMkLst>
        </pc:cxnChg>
      </pc:sldChg>
      <pc:sldChg chg="addSp delSp modSp add mod">
        <pc:chgData name="Sheerin Dahwan Aziz" userId="e815e7b8-19df-47df-8b61-f48f4628cf30" providerId="ADAL" clId="{2495A02E-456C-F842-A420-32FB0EC612DC}" dt="2022-09-09T04:19:26.448" v="1571" actId="1036"/>
        <pc:sldMkLst>
          <pc:docMk/>
          <pc:sldMk cId="2888768015" sldId="2147377733"/>
        </pc:sldMkLst>
        <pc:spChg chg="mod">
          <ac:chgData name="Sheerin Dahwan Aziz" userId="e815e7b8-19df-47df-8b61-f48f4628cf30" providerId="ADAL" clId="{2495A02E-456C-F842-A420-32FB0EC612DC}" dt="2022-09-09T04:02:40.548" v="1164" actId="20577"/>
          <ac:spMkLst>
            <pc:docMk/>
            <pc:sldMk cId="2888768015" sldId="2147377733"/>
            <ac:spMk id="5" creationId="{D1F20884-CBA5-419D-AAD3-9F4999990D3E}"/>
          </ac:spMkLst>
        </pc:spChg>
        <pc:spChg chg="del">
          <ac:chgData name="Sheerin Dahwan Aziz" userId="e815e7b8-19df-47df-8b61-f48f4628cf30" providerId="ADAL" clId="{2495A02E-456C-F842-A420-32FB0EC612DC}" dt="2022-09-09T04:02:46.621" v="1166" actId="478"/>
          <ac:spMkLst>
            <pc:docMk/>
            <pc:sldMk cId="2888768015" sldId="2147377733"/>
            <ac:spMk id="7" creationId="{485946EA-672F-7FA0-86CF-C77832DE7EEF}"/>
          </ac:spMkLst>
        </pc:spChg>
        <pc:spChg chg="add mod">
          <ac:chgData name="Sheerin Dahwan Aziz" userId="e815e7b8-19df-47df-8b61-f48f4628cf30" providerId="ADAL" clId="{2495A02E-456C-F842-A420-32FB0EC612DC}" dt="2022-09-09T04:07:41.600" v="1292" actId="20577"/>
          <ac:spMkLst>
            <pc:docMk/>
            <pc:sldMk cId="2888768015" sldId="2147377733"/>
            <ac:spMk id="20" creationId="{30232DE4-6E9E-DF7A-A225-F9353905962A}"/>
          </ac:spMkLst>
        </pc:spChg>
        <pc:spChg chg="add mod">
          <ac:chgData name="Sheerin Dahwan Aziz" userId="e815e7b8-19df-47df-8b61-f48f4628cf30" providerId="ADAL" clId="{2495A02E-456C-F842-A420-32FB0EC612DC}" dt="2022-09-09T04:08:04.862" v="1294" actId="1076"/>
          <ac:spMkLst>
            <pc:docMk/>
            <pc:sldMk cId="2888768015" sldId="2147377733"/>
            <ac:spMk id="21" creationId="{A91236A8-2C86-CFFF-4F03-6D38755EAA4B}"/>
          </ac:spMkLst>
        </pc:spChg>
        <pc:spChg chg="add mod">
          <ac:chgData name="Sheerin Dahwan Aziz" userId="e815e7b8-19df-47df-8b61-f48f4628cf30" providerId="ADAL" clId="{2495A02E-456C-F842-A420-32FB0EC612DC}" dt="2022-09-09T04:08:14.874" v="1301" actId="1035"/>
          <ac:spMkLst>
            <pc:docMk/>
            <pc:sldMk cId="2888768015" sldId="2147377733"/>
            <ac:spMk id="22" creationId="{11A590FC-F8F5-C518-B666-3FE510F7D0D5}"/>
          </ac:spMkLst>
        </pc:spChg>
        <pc:spChg chg="mod">
          <ac:chgData name="Sheerin Dahwan Aziz" userId="e815e7b8-19df-47df-8b61-f48f4628cf30" providerId="ADAL" clId="{2495A02E-456C-F842-A420-32FB0EC612DC}" dt="2022-09-09T04:06:35.740" v="1258" actId="1037"/>
          <ac:spMkLst>
            <pc:docMk/>
            <pc:sldMk cId="2888768015" sldId="2147377733"/>
            <ac:spMk id="23" creationId="{B0DC927F-944F-25D8-5EB5-26DFC38DA78C}"/>
          </ac:spMkLst>
        </pc:spChg>
        <pc:spChg chg="add mod">
          <ac:chgData name="Sheerin Dahwan Aziz" userId="e815e7b8-19df-47df-8b61-f48f4628cf30" providerId="ADAL" clId="{2495A02E-456C-F842-A420-32FB0EC612DC}" dt="2022-09-09T04:08:27.643" v="1336" actId="1035"/>
          <ac:spMkLst>
            <pc:docMk/>
            <pc:sldMk cId="2888768015" sldId="2147377733"/>
            <ac:spMk id="24" creationId="{9FBA0460-6F73-3699-3C1C-1697868B2EEE}"/>
          </ac:spMkLst>
        </pc:spChg>
        <pc:spChg chg="add mod">
          <ac:chgData name="Sheerin Dahwan Aziz" userId="e815e7b8-19df-47df-8b61-f48f4628cf30" providerId="ADAL" clId="{2495A02E-456C-F842-A420-32FB0EC612DC}" dt="2022-09-09T04:09:23.853" v="1414" actId="1036"/>
          <ac:spMkLst>
            <pc:docMk/>
            <pc:sldMk cId="2888768015" sldId="2147377733"/>
            <ac:spMk id="25" creationId="{65A314E6-131C-9192-E47D-73020D5CC040}"/>
          </ac:spMkLst>
        </pc:spChg>
        <pc:spChg chg="add mod">
          <ac:chgData name="Sheerin Dahwan Aziz" userId="e815e7b8-19df-47df-8b61-f48f4628cf30" providerId="ADAL" clId="{2495A02E-456C-F842-A420-32FB0EC612DC}" dt="2022-09-09T04:09:35.757" v="1470" actId="1035"/>
          <ac:spMkLst>
            <pc:docMk/>
            <pc:sldMk cId="2888768015" sldId="2147377733"/>
            <ac:spMk id="26" creationId="{8060CB71-D640-CBAC-A7FB-89190E8A94BC}"/>
          </ac:spMkLst>
        </pc:spChg>
        <pc:spChg chg="add mod">
          <ac:chgData name="Sheerin Dahwan Aziz" userId="e815e7b8-19df-47df-8b61-f48f4628cf30" providerId="ADAL" clId="{2495A02E-456C-F842-A420-32FB0EC612DC}" dt="2022-09-09T04:09:45.643" v="1472" actId="1076"/>
          <ac:spMkLst>
            <pc:docMk/>
            <pc:sldMk cId="2888768015" sldId="2147377733"/>
            <ac:spMk id="27" creationId="{C66A717D-432D-4D00-347F-24B45E0106BE}"/>
          </ac:spMkLst>
        </pc:spChg>
        <pc:graphicFrameChg chg="del">
          <ac:chgData name="Sheerin Dahwan Aziz" userId="e815e7b8-19df-47df-8b61-f48f4628cf30" providerId="ADAL" clId="{2495A02E-456C-F842-A420-32FB0EC612DC}" dt="2022-09-09T04:02:48.606" v="1167" actId="478"/>
          <ac:graphicFrameMkLst>
            <pc:docMk/>
            <pc:sldMk cId="2888768015" sldId="2147377733"/>
            <ac:graphicFrameMk id="4" creationId="{61720A0A-8C7B-21A5-940E-AC134DF389F3}"/>
          </ac:graphicFrameMkLst>
        </pc:graphicFrameChg>
        <pc:picChg chg="mod">
          <ac:chgData name="Sheerin Dahwan Aziz" userId="e815e7b8-19df-47df-8b61-f48f4628cf30" providerId="ADAL" clId="{2495A02E-456C-F842-A420-32FB0EC612DC}" dt="2022-09-09T04:05:50.175" v="1184" actId="14100"/>
          <ac:picMkLst>
            <pc:docMk/>
            <pc:sldMk cId="2888768015" sldId="2147377733"/>
            <ac:picMk id="3" creationId="{00000000-0008-0000-0200-000007000000}"/>
          </ac:picMkLst>
        </pc:picChg>
        <pc:picChg chg="del">
          <ac:chgData name="Sheerin Dahwan Aziz" userId="e815e7b8-19df-47df-8b61-f48f4628cf30" providerId="ADAL" clId="{2495A02E-456C-F842-A420-32FB0EC612DC}" dt="2022-09-09T04:02:45.028" v="1165" actId="478"/>
          <ac:picMkLst>
            <pc:docMk/>
            <pc:sldMk cId="2888768015" sldId="2147377733"/>
            <ac:picMk id="14" creationId="{11335846-0DFB-5DDA-9892-98EE72F97D7E}"/>
          </ac:picMkLst>
        </pc:picChg>
        <pc:picChg chg="add mod modCrop">
          <ac:chgData name="Sheerin Dahwan Aziz" userId="e815e7b8-19df-47df-8b61-f48f4628cf30" providerId="ADAL" clId="{2495A02E-456C-F842-A420-32FB0EC612DC}" dt="2022-09-09T04:07:04.765" v="1262" actId="14100"/>
          <ac:picMkLst>
            <pc:docMk/>
            <pc:sldMk cId="2888768015" sldId="2147377733"/>
            <ac:picMk id="17" creationId="{7E93B30B-F9DC-0A0D-425F-28112026022A}"/>
          </ac:picMkLst>
        </pc:picChg>
        <pc:picChg chg="add del mod">
          <ac:chgData name="Sheerin Dahwan Aziz" userId="e815e7b8-19df-47df-8b61-f48f4628cf30" providerId="ADAL" clId="{2495A02E-456C-F842-A420-32FB0EC612DC}" dt="2022-09-09T04:19:21.079" v="1550" actId="478"/>
          <ac:picMkLst>
            <pc:docMk/>
            <pc:sldMk cId="2888768015" sldId="2147377733"/>
            <ac:picMk id="19" creationId="{362265E7-B2A2-01C2-7481-BDCBFFCD9E7D}"/>
          </ac:picMkLst>
        </pc:picChg>
        <pc:picChg chg="add mod modCrop">
          <ac:chgData name="Sheerin Dahwan Aziz" userId="e815e7b8-19df-47df-8b61-f48f4628cf30" providerId="ADAL" clId="{2495A02E-456C-F842-A420-32FB0EC612DC}" dt="2022-09-09T04:19:26.448" v="1571" actId="1036"/>
          <ac:picMkLst>
            <pc:docMk/>
            <pc:sldMk cId="2888768015" sldId="2147377733"/>
            <ac:picMk id="31" creationId="{0A24C6D0-4C6B-EDD6-4892-3D3341DE6302}"/>
          </ac:picMkLst>
        </pc:picChg>
        <pc:cxnChg chg="add mod">
          <ac:chgData name="Sheerin Dahwan Aziz" userId="e815e7b8-19df-47df-8b61-f48f4628cf30" providerId="ADAL" clId="{2495A02E-456C-F842-A420-32FB0EC612DC}" dt="2022-09-09T04:10:01.162" v="1474" actId="1076"/>
          <ac:cxnSpMkLst>
            <pc:docMk/>
            <pc:sldMk cId="2888768015" sldId="2147377733"/>
            <ac:cxnSpMk id="28" creationId="{6AA2AE77-F010-15D2-2909-AE2041DF9D91}"/>
          </ac:cxnSpMkLst>
        </pc:cxnChg>
        <pc:cxnChg chg="add mod">
          <ac:chgData name="Sheerin Dahwan Aziz" userId="e815e7b8-19df-47df-8b61-f48f4628cf30" providerId="ADAL" clId="{2495A02E-456C-F842-A420-32FB0EC612DC}" dt="2022-09-09T04:10:07.226" v="1477" actId="1076"/>
          <ac:cxnSpMkLst>
            <pc:docMk/>
            <pc:sldMk cId="2888768015" sldId="2147377733"/>
            <ac:cxnSpMk id="29" creationId="{C0725C26-AC5F-CB0F-BBA8-79F4D6AD1CCF}"/>
          </ac:cxnSpMkLst>
        </pc:cxnChg>
      </pc:sldChg>
      <pc:sldChg chg="addSp delSp modSp add mod">
        <pc:chgData name="Sheerin Dahwan Aziz" userId="e815e7b8-19df-47df-8b61-f48f4628cf30" providerId="ADAL" clId="{2495A02E-456C-F842-A420-32FB0EC612DC}" dt="2022-09-09T04:23:30.089" v="1807" actId="1038"/>
        <pc:sldMkLst>
          <pc:docMk/>
          <pc:sldMk cId="1229263929" sldId="2147377734"/>
        </pc:sldMkLst>
        <pc:spChg chg="mod">
          <ac:chgData name="Sheerin Dahwan Aziz" userId="e815e7b8-19df-47df-8b61-f48f4628cf30" providerId="ADAL" clId="{2495A02E-456C-F842-A420-32FB0EC612DC}" dt="2022-09-09T04:10:26.244" v="1483" actId="20577"/>
          <ac:spMkLst>
            <pc:docMk/>
            <pc:sldMk cId="1229263929" sldId="2147377734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4:22:09.028" v="1632" actId="1076"/>
          <ac:spMkLst>
            <pc:docMk/>
            <pc:sldMk cId="1229263929" sldId="2147377734"/>
            <ac:spMk id="17" creationId="{94E4D538-1B12-7CC0-71E0-08C8DCD15058}"/>
          </ac:spMkLst>
        </pc:spChg>
        <pc:spChg chg="add mod">
          <ac:chgData name="Sheerin Dahwan Aziz" userId="e815e7b8-19df-47df-8b61-f48f4628cf30" providerId="ADAL" clId="{2495A02E-456C-F842-A420-32FB0EC612DC}" dt="2022-09-09T04:22:13.611" v="1634" actId="1076"/>
          <ac:spMkLst>
            <pc:docMk/>
            <pc:sldMk cId="1229263929" sldId="2147377734"/>
            <ac:spMk id="19" creationId="{A8411E4A-BE55-8579-653D-EE047AD4C6D4}"/>
          </ac:spMkLst>
        </pc:spChg>
        <pc:spChg chg="add mod">
          <ac:chgData name="Sheerin Dahwan Aziz" userId="e815e7b8-19df-47df-8b61-f48f4628cf30" providerId="ADAL" clId="{2495A02E-456C-F842-A420-32FB0EC612DC}" dt="2022-09-09T04:22:27.771" v="1650" actId="1038"/>
          <ac:spMkLst>
            <pc:docMk/>
            <pc:sldMk cId="1229263929" sldId="2147377734"/>
            <ac:spMk id="20" creationId="{32CE6220-2C12-E805-2EAF-935FB29FCDA5}"/>
          </ac:spMkLst>
        </pc:spChg>
        <pc:spChg chg="add mod">
          <ac:chgData name="Sheerin Dahwan Aziz" userId="e815e7b8-19df-47df-8b61-f48f4628cf30" providerId="ADAL" clId="{2495A02E-456C-F842-A420-32FB0EC612DC}" dt="2022-09-09T04:22:40.515" v="1720" actId="1037"/>
          <ac:spMkLst>
            <pc:docMk/>
            <pc:sldMk cId="1229263929" sldId="2147377734"/>
            <ac:spMk id="21" creationId="{53C805A0-3FFC-8185-F58E-FBA435B558F1}"/>
          </ac:spMkLst>
        </pc:spChg>
        <pc:spChg chg="add mod">
          <ac:chgData name="Sheerin Dahwan Aziz" userId="e815e7b8-19df-47df-8b61-f48f4628cf30" providerId="ADAL" clId="{2495A02E-456C-F842-A420-32FB0EC612DC}" dt="2022-09-09T04:23:09.964" v="1737" actId="1038"/>
          <ac:spMkLst>
            <pc:docMk/>
            <pc:sldMk cId="1229263929" sldId="2147377734"/>
            <ac:spMk id="22" creationId="{DEE5BC06-AB26-B531-EEA3-C5E996857121}"/>
          </ac:spMkLst>
        </pc:spChg>
        <pc:spChg chg="add mod">
          <ac:chgData name="Sheerin Dahwan Aziz" userId="e815e7b8-19df-47df-8b61-f48f4628cf30" providerId="ADAL" clId="{2495A02E-456C-F842-A420-32FB0EC612DC}" dt="2022-09-09T04:23:09.964" v="1737" actId="1038"/>
          <ac:spMkLst>
            <pc:docMk/>
            <pc:sldMk cId="1229263929" sldId="2147377734"/>
            <ac:spMk id="23" creationId="{8F1BB2F9-E5DB-0767-8271-AB05ED6D6516}"/>
          </ac:spMkLst>
        </pc:spChg>
        <pc:spChg chg="add del mod">
          <ac:chgData name="Sheerin Dahwan Aziz" userId="e815e7b8-19df-47df-8b61-f48f4628cf30" providerId="ADAL" clId="{2495A02E-456C-F842-A420-32FB0EC612DC}" dt="2022-09-09T04:23:19.256" v="1742"/>
          <ac:spMkLst>
            <pc:docMk/>
            <pc:sldMk cId="1229263929" sldId="2147377734"/>
            <ac:spMk id="25" creationId="{3A937794-49BF-8253-E08C-A57DA51DE01F}"/>
          </ac:spMkLst>
        </pc:spChg>
        <pc:spChg chg="add del mod">
          <ac:chgData name="Sheerin Dahwan Aziz" userId="e815e7b8-19df-47df-8b61-f48f4628cf30" providerId="ADAL" clId="{2495A02E-456C-F842-A420-32FB0EC612DC}" dt="2022-09-09T04:23:19.256" v="1742"/>
          <ac:spMkLst>
            <pc:docMk/>
            <pc:sldMk cId="1229263929" sldId="2147377734"/>
            <ac:spMk id="26" creationId="{8F3C95AE-9B54-992C-37AF-2D853D097225}"/>
          </ac:spMkLst>
        </pc:spChg>
        <pc:spChg chg="add mod">
          <ac:chgData name="Sheerin Dahwan Aziz" userId="e815e7b8-19df-47df-8b61-f48f4628cf30" providerId="ADAL" clId="{2495A02E-456C-F842-A420-32FB0EC612DC}" dt="2022-09-09T04:23:30.089" v="1807" actId="1038"/>
          <ac:spMkLst>
            <pc:docMk/>
            <pc:sldMk cId="1229263929" sldId="2147377734"/>
            <ac:spMk id="28" creationId="{E60B9B15-11FA-AE82-51A4-3798625FD87C}"/>
          </ac:spMkLst>
        </pc:spChg>
        <pc:spChg chg="add mod">
          <ac:chgData name="Sheerin Dahwan Aziz" userId="e815e7b8-19df-47df-8b61-f48f4628cf30" providerId="ADAL" clId="{2495A02E-456C-F842-A420-32FB0EC612DC}" dt="2022-09-09T04:23:30.089" v="1807" actId="1038"/>
          <ac:spMkLst>
            <pc:docMk/>
            <pc:sldMk cId="1229263929" sldId="2147377734"/>
            <ac:spMk id="29" creationId="{3FB984DA-BBF4-DD52-18EE-6950436AEBDC}"/>
          </ac:spMkLst>
        </pc:spChg>
        <pc:graphicFrameChg chg="del">
          <ac:chgData name="Sheerin Dahwan Aziz" userId="e815e7b8-19df-47df-8b61-f48f4628cf30" providerId="ADAL" clId="{2495A02E-456C-F842-A420-32FB0EC612DC}" dt="2022-09-09T04:16:20.698" v="1538" actId="478"/>
          <ac:graphicFrameMkLst>
            <pc:docMk/>
            <pc:sldMk cId="1229263929" sldId="2147377734"/>
            <ac:graphicFrameMk id="4" creationId="{0041E09B-80D3-D81E-9FB9-128F082CBE45}"/>
          </ac:graphicFrameMkLst>
        </pc:graphicFrameChg>
        <pc:picChg chg="mod">
          <ac:chgData name="Sheerin Dahwan Aziz" userId="e815e7b8-19df-47df-8b61-f48f4628cf30" providerId="ADAL" clId="{2495A02E-456C-F842-A420-32FB0EC612DC}" dt="2022-09-09T04:21:29.322" v="1590" actId="1038"/>
          <ac:picMkLst>
            <pc:docMk/>
            <pc:sldMk cId="1229263929" sldId="2147377734"/>
            <ac:picMk id="3" creationId="{00000000-0008-0000-0200-000006000000}"/>
          </ac:picMkLst>
        </pc:picChg>
        <pc:picChg chg="add mod">
          <ac:chgData name="Sheerin Dahwan Aziz" userId="e815e7b8-19df-47df-8b61-f48f4628cf30" providerId="ADAL" clId="{2495A02E-456C-F842-A420-32FB0EC612DC}" dt="2022-09-09T04:21:34.315" v="1597" actId="1036"/>
          <ac:picMkLst>
            <pc:docMk/>
            <pc:sldMk cId="1229263929" sldId="2147377734"/>
            <ac:picMk id="7" creationId="{D63C8D4D-1223-1A92-9FDA-E27442E74859}"/>
          </ac:picMkLst>
        </pc:picChg>
        <pc:picChg chg="add mod">
          <ac:chgData name="Sheerin Dahwan Aziz" userId="e815e7b8-19df-47df-8b61-f48f4628cf30" providerId="ADAL" clId="{2495A02E-456C-F842-A420-32FB0EC612DC}" dt="2022-09-09T04:23:16.790" v="1741" actId="1038"/>
          <ac:picMkLst>
            <pc:docMk/>
            <pc:sldMk cId="1229263929" sldId="2147377734"/>
            <ac:picMk id="14" creationId="{B26AB7C8-90DF-1BE4-AAEB-CEBDCAE83D3E}"/>
          </ac:picMkLst>
        </pc:picChg>
        <pc:cxnChg chg="add mod">
          <ac:chgData name="Sheerin Dahwan Aziz" userId="e815e7b8-19df-47df-8b61-f48f4628cf30" providerId="ADAL" clId="{2495A02E-456C-F842-A420-32FB0EC612DC}" dt="2022-09-09T04:23:09.964" v="1737" actId="1038"/>
          <ac:cxnSpMkLst>
            <pc:docMk/>
            <pc:sldMk cId="1229263929" sldId="2147377734"/>
            <ac:cxnSpMk id="24" creationId="{D57B01CC-F28E-69F2-38FE-4FC411682046}"/>
          </ac:cxnSpMkLst>
        </pc:cxnChg>
        <pc:cxnChg chg="add del mod">
          <ac:chgData name="Sheerin Dahwan Aziz" userId="e815e7b8-19df-47df-8b61-f48f4628cf30" providerId="ADAL" clId="{2495A02E-456C-F842-A420-32FB0EC612DC}" dt="2022-09-09T04:23:19.256" v="1742"/>
          <ac:cxnSpMkLst>
            <pc:docMk/>
            <pc:sldMk cId="1229263929" sldId="2147377734"/>
            <ac:cxnSpMk id="27" creationId="{4A554955-5929-0AAD-FC51-C3E82A74C04F}"/>
          </ac:cxnSpMkLst>
        </pc:cxnChg>
        <pc:cxnChg chg="add mod">
          <ac:chgData name="Sheerin Dahwan Aziz" userId="e815e7b8-19df-47df-8b61-f48f4628cf30" providerId="ADAL" clId="{2495A02E-456C-F842-A420-32FB0EC612DC}" dt="2022-09-09T04:23:30.089" v="1807" actId="1038"/>
          <ac:cxnSpMkLst>
            <pc:docMk/>
            <pc:sldMk cId="1229263929" sldId="2147377734"/>
            <ac:cxnSpMk id="30" creationId="{14394A19-4E32-BA67-3BC0-92898FDAD594}"/>
          </ac:cxnSpMkLst>
        </pc:cxnChg>
      </pc:sldChg>
    </pc:docChg>
  </pc:docChgLst>
  <pc:docChgLst>
    <pc:chgData name="Angsoka Dewi" userId="S::angsoka.dewi@license365bps.onmicrosoft.com::4e428032-2782-459b-9bcd-dde69bcc7f37" providerId="AD" clId="Web-{B9F6BA54-A7D1-5504-9CD0-A82140C292BE}"/>
    <pc:docChg chg="addSld delSld modSld">
      <pc:chgData name="Angsoka Dewi" userId="S::angsoka.dewi@license365bps.onmicrosoft.com::4e428032-2782-459b-9bcd-dde69bcc7f37" providerId="AD" clId="Web-{B9F6BA54-A7D1-5504-9CD0-A82140C292BE}" dt="2022-09-11T16:08:49.274" v="94" actId="20577"/>
      <pc:docMkLst>
        <pc:docMk/>
      </pc:docMkLst>
      <pc:sldChg chg="del">
        <pc:chgData name="Angsoka Dewi" userId="S::angsoka.dewi@license365bps.onmicrosoft.com::4e428032-2782-459b-9bcd-dde69bcc7f37" providerId="AD" clId="Web-{B9F6BA54-A7D1-5504-9CD0-A82140C292BE}" dt="2022-09-11T16:05:42.785" v="13"/>
        <pc:sldMkLst>
          <pc:docMk/>
          <pc:sldMk cId="121180066" sldId="2147377638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85" v="12"/>
        <pc:sldMkLst>
          <pc:docMk/>
          <pc:sldMk cId="1396164050" sldId="2147377724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69" v="10"/>
        <pc:sldMkLst>
          <pc:docMk/>
          <pc:sldMk cId="3426964607" sldId="2147377725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69" v="8"/>
        <pc:sldMkLst>
          <pc:docMk/>
          <pc:sldMk cId="122479839" sldId="2147377726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69" v="6"/>
        <pc:sldMkLst>
          <pc:docMk/>
          <pc:sldMk cId="3081771071" sldId="2147377727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69" v="3"/>
        <pc:sldMkLst>
          <pc:docMk/>
          <pc:sldMk cId="96652347" sldId="2147377728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54" v="0"/>
        <pc:sldMkLst>
          <pc:docMk/>
          <pc:sldMk cId="2318181771" sldId="2147377729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85" v="11"/>
        <pc:sldMkLst>
          <pc:docMk/>
          <pc:sldMk cId="780505650" sldId="2147377730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69" v="9"/>
        <pc:sldMkLst>
          <pc:docMk/>
          <pc:sldMk cId="2736303718" sldId="2147377731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69" v="7"/>
        <pc:sldMkLst>
          <pc:docMk/>
          <pc:sldMk cId="317641000" sldId="2147377732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69" v="5"/>
        <pc:sldMkLst>
          <pc:docMk/>
          <pc:sldMk cId="2888768015" sldId="2147377733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54" v="2"/>
        <pc:sldMkLst>
          <pc:docMk/>
          <pc:sldMk cId="1229263929" sldId="2147377734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69" v="4"/>
        <pc:sldMkLst>
          <pc:docMk/>
          <pc:sldMk cId="1802719540" sldId="2147377735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54" v="1"/>
        <pc:sldMkLst>
          <pc:docMk/>
          <pc:sldMk cId="252245719" sldId="2147377736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9.988" v="15"/>
        <pc:sldMkLst>
          <pc:docMk/>
          <pc:sldMk cId="3879368992" sldId="2147377737"/>
        </pc:sldMkLst>
      </pc:sldChg>
      <pc:sldChg chg="del">
        <pc:chgData name="Angsoka Dewi" userId="S::angsoka.dewi@license365bps.onmicrosoft.com::4e428032-2782-459b-9bcd-dde69bcc7f37" providerId="AD" clId="Web-{B9F6BA54-A7D1-5504-9CD0-A82140C292BE}" dt="2022-09-11T16:05:42.785" v="14"/>
        <pc:sldMkLst>
          <pc:docMk/>
          <pc:sldMk cId="1289039197" sldId="2147377744"/>
        </pc:sldMkLst>
      </pc:sldChg>
      <pc:sldChg chg="addSp delSp modSp add">
        <pc:chgData name="Angsoka Dewi" userId="S::angsoka.dewi@license365bps.onmicrosoft.com::4e428032-2782-459b-9bcd-dde69bcc7f37" providerId="AD" clId="Web-{B9F6BA54-A7D1-5504-9CD0-A82140C292BE}" dt="2022-09-11T16:08:49.274" v="94" actId="20577"/>
        <pc:sldMkLst>
          <pc:docMk/>
          <pc:sldMk cId="2965045834" sldId="2147377753"/>
        </pc:sldMkLst>
        <pc:spChg chg="del">
          <ac:chgData name="Angsoka Dewi" userId="S::angsoka.dewi@license365bps.onmicrosoft.com::4e428032-2782-459b-9bcd-dde69bcc7f37" providerId="AD" clId="Web-{B9F6BA54-A7D1-5504-9CD0-A82140C292BE}" dt="2022-09-11T16:06:39.849" v="18"/>
          <ac:spMkLst>
            <pc:docMk/>
            <pc:sldMk cId="2965045834" sldId="2147377753"/>
            <ac:spMk id="3" creationId="{97B12CDD-4D1A-8978-4A3E-E211B5D1D84F}"/>
          </ac:spMkLst>
        </pc:spChg>
        <pc:spChg chg="add mod">
          <ac:chgData name="Angsoka Dewi" userId="S::angsoka.dewi@license365bps.onmicrosoft.com::4e428032-2782-459b-9bcd-dde69bcc7f37" providerId="AD" clId="Web-{B9F6BA54-A7D1-5504-9CD0-A82140C292BE}" dt="2022-09-11T16:08:49.274" v="94" actId="20577"/>
          <ac:spMkLst>
            <pc:docMk/>
            <pc:sldMk cId="2965045834" sldId="2147377753"/>
            <ac:spMk id="4" creationId="{317F9434-0572-9F5E-D3F5-AFA44A93C279}"/>
          </ac:spMkLst>
        </pc:spChg>
        <pc:spChg chg="del">
          <ac:chgData name="Angsoka Dewi" userId="S::angsoka.dewi@license365bps.onmicrosoft.com::4e428032-2782-459b-9bcd-dde69bcc7f37" providerId="AD" clId="Web-{B9F6BA54-A7D1-5504-9CD0-A82140C292BE}" dt="2022-09-11T16:06:43.615" v="19"/>
          <ac:spMkLst>
            <pc:docMk/>
            <pc:sldMk cId="2965045834" sldId="2147377753"/>
            <ac:spMk id="51" creationId="{8DD6A721-3C27-AE79-48CC-C646112222C8}"/>
          </ac:spMkLst>
        </pc:spChg>
        <pc:grpChg chg="del">
          <ac:chgData name="Angsoka Dewi" userId="S::angsoka.dewi@license365bps.onmicrosoft.com::4e428032-2782-459b-9bcd-dde69bcc7f37" providerId="AD" clId="Web-{B9F6BA54-A7D1-5504-9CD0-A82140C292BE}" dt="2022-09-11T16:06:36.411" v="17"/>
          <ac:grpSpMkLst>
            <pc:docMk/>
            <pc:sldMk cId="2965045834" sldId="2147377753"/>
            <ac:grpSpMk id="27" creationId="{C399046B-64C0-F28F-BD21-DD7CABC9B3E7}"/>
          </ac:grpSpMkLst>
        </pc:grpChg>
      </pc:sldChg>
    </pc:docChg>
  </pc:docChgLst>
  <pc:docChgLst>
    <pc:chgData name="Angsoka Dewi" userId="S::angsoka.dewi@license365bps.onmicrosoft.com::4e428032-2782-459b-9bcd-dde69bcc7f37" providerId="AD" clId="Web-{D6C8A8E8-9F75-89F7-20CB-71704027B5BC}"/>
    <pc:docChg chg="addSld delSld modSld sldOrd">
      <pc:chgData name="Angsoka Dewi" userId="S::angsoka.dewi@license365bps.onmicrosoft.com::4e428032-2782-459b-9bcd-dde69bcc7f37" providerId="AD" clId="Web-{D6C8A8E8-9F75-89F7-20CB-71704027B5BC}" dt="2022-09-16T09:23:43.552" v="888" actId="20577"/>
      <pc:docMkLst>
        <pc:docMk/>
      </pc:docMkLst>
      <pc:sldChg chg="modSp">
        <pc:chgData name="Angsoka Dewi" userId="S::angsoka.dewi@license365bps.onmicrosoft.com::4e428032-2782-459b-9bcd-dde69bcc7f37" providerId="AD" clId="Web-{D6C8A8E8-9F75-89F7-20CB-71704027B5BC}" dt="2022-09-16T09:23:43.552" v="888" actId="20577"/>
        <pc:sldMkLst>
          <pc:docMk/>
          <pc:sldMk cId="449875448" sldId="2147377751"/>
        </pc:sldMkLst>
        <pc:spChg chg="mod">
          <ac:chgData name="Angsoka Dewi" userId="S::angsoka.dewi@license365bps.onmicrosoft.com::4e428032-2782-459b-9bcd-dde69bcc7f37" providerId="AD" clId="Web-{D6C8A8E8-9F75-89F7-20CB-71704027B5BC}" dt="2022-09-16T09:23:43.552" v="888" actId="20577"/>
          <ac:spMkLst>
            <pc:docMk/>
            <pc:sldMk cId="449875448" sldId="2147377751"/>
            <ac:spMk id="4" creationId="{D9091FAD-3F14-17D1-E35D-331D034386FE}"/>
          </ac:spMkLst>
        </pc:spChg>
      </pc:sldChg>
      <pc:sldChg chg="modSp add ord replId">
        <pc:chgData name="Angsoka Dewi" userId="S::angsoka.dewi@license365bps.onmicrosoft.com::4e428032-2782-459b-9bcd-dde69bcc7f37" providerId="AD" clId="Web-{D6C8A8E8-9F75-89F7-20CB-71704027B5BC}" dt="2022-09-16T07:53:49.296" v="34" actId="20577"/>
        <pc:sldMkLst>
          <pc:docMk/>
          <pc:sldMk cId="1632490949" sldId="2147377755"/>
        </pc:sldMkLst>
        <pc:spChg chg="mod">
          <ac:chgData name="Angsoka Dewi" userId="S::angsoka.dewi@license365bps.onmicrosoft.com::4e428032-2782-459b-9bcd-dde69bcc7f37" providerId="AD" clId="Web-{D6C8A8E8-9F75-89F7-20CB-71704027B5BC}" dt="2022-09-16T07:51:19.838" v="3" actId="20577"/>
          <ac:spMkLst>
            <pc:docMk/>
            <pc:sldMk cId="1632490949" sldId="2147377755"/>
            <ac:spMk id="3" creationId="{97B12CDD-4D1A-8978-4A3E-E211B5D1D84F}"/>
          </ac:spMkLst>
        </pc:spChg>
        <pc:spChg chg="mod">
          <ac:chgData name="Angsoka Dewi" userId="S::angsoka.dewi@license365bps.onmicrosoft.com::4e428032-2782-459b-9bcd-dde69bcc7f37" providerId="AD" clId="Web-{D6C8A8E8-9F75-89F7-20CB-71704027B5BC}" dt="2022-09-16T07:53:49.296" v="34" actId="20577"/>
          <ac:spMkLst>
            <pc:docMk/>
            <pc:sldMk cId="1632490949" sldId="2147377755"/>
            <ac:spMk id="50" creationId="{19B30D7F-082A-86EB-C140-375E53473FA4}"/>
          </ac:spMkLst>
        </pc:spChg>
      </pc:sldChg>
      <pc:sldChg chg="addSp delSp modSp add ord replId">
        <pc:chgData name="Angsoka Dewi" userId="S::angsoka.dewi@license365bps.onmicrosoft.com::4e428032-2782-459b-9bcd-dde69bcc7f37" providerId="AD" clId="Web-{D6C8A8E8-9F75-89F7-20CB-71704027B5BC}" dt="2022-09-16T09:05:40.111" v="841" actId="20577"/>
        <pc:sldMkLst>
          <pc:docMk/>
          <pc:sldMk cId="3779418560" sldId="2147377756"/>
        </pc:sldMkLst>
        <pc:spChg chg="mod">
          <ac:chgData name="Angsoka Dewi" userId="S::angsoka.dewi@license365bps.onmicrosoft.com::4e428032-2782-459b-9bcd-dde69bcc7f37" providerId="AD" clId="Web-{D6C8A8E8-9F75-89F7-20CB-71704027B5BC}" dt="2022-09-16T07:53:12.013" v="23" actId="20577"/>
          <ac:spMkLst>
            <pc:docMk/>
            <pc:sldMk cId="3779418560" sldId="2147377756"/>
            <ac:spMk id="5" creationId="{53D4FAA6-DFAF-D105-FE59-EDC87C541F77}"/>
          </ac:spMkLst>
        </pc:spChg>
        <pc:spChg chg="mod">
          <ac:chgData name="Angsoka Dewi" userId="S::angsoka.dewi@license365bps.onmicrosoft.com::4e428032-2782-459b-9bcd-dde69bcc7f37" providerId="AD" clId="Web-{D6C8A8E8-9F75-89F7-20CB-71704027B5BC}" dt="2022-09-16T09:05:40.111" v="841" actId="20577"/>
          <ac:spMkLst>
            <pc:docMk/>
            <pc:sldMk cId="3779418560" sldId="2147377756"/>
            <ac:spMk id="7" creationId="{E3F299A9-4BAC-970A-82D0-072BFC0A460A}"/>
          </ac:spMkLst>
        </pc:spChg>
        <pc:spChg chg="del mod">
          <ac:chgData name="Angsoka Dewi" userId="S::angsoka.dewi@license365bps.onmicrosoft.com::4e428032-2782-459b-9bcd-dde69bcc7f37" providerId="AD" clId="Web-{D6C8A8E8-9F75-89F7-20CB-71704027B5BC}" dt="2022-09-16T07:52:59.607" v="13"/>
          <ac:spMkLst>
            <pc:docMk/>
            <pc:sldMk cId="3779418560" sldId="2147377756"/>
            <ac:spMk id="8" creationId="{C05CD07E-C4EF-1553-BB3D-7C24BDFD40C2}"/>
          </ac:spMkLst>
        </pc:spChg>
        <pc:spChg chg="add mod">
          <ac:chgData name="Angsoka Dewi" userId="S::angsoka.dewi@license365bps.onmicrosoft.com::4e428032-2782-459b-9bcd-dde69bcc7f37" providerId="AD" clId="Web-{D6C8A8E8-9F75-89F7-20CB-71704027B5BC}" dt="2022-09-16T08:35:56.507" v="357" actId="20577"/>
          <ac:spMkLst>
            <pc:docMk/>
            <pc:sldMk cId="3779418560" sldId="2147377756"/>
            <ac:spMk id="9" creationId="{3734653A-C813-B40F-351A-6F6F75FF1D4B}"/>
          </ac:spMkLst>
        </pc:spChg>
        <pc:spChg chg="add mod">
          <ac:chgData name="Angsoka Dewi" userId="S::angsoka.dewi@license365bps.onmicrosoft.com::4e428032-2782-459b-9bcd-dde69bcc7f37" providerId="AD" clId="Web-{D6C8A8E8-9F75-89F7-20CB-71704027B5BC}" dt="2022-09-16T08:43:54.038" v="454" actId="20577"/>
          <ac:spMkLst>
            <pc:docMk/>
            <pc:sldMk cId="3779418560" sldId="2147377756"/>
            <ac:spMk id="10" creationId="{A728143D-0711-FD10-C1B1-178365BD7AC0}"/>
          </ac:spMkLst>
        </pc:spChg>
        <pc:spChg chg="del">
          <ac:chgData name="Angsoka Dewi" userId="S::angsoka.dewi@license365bps.onmicrosoft.com::4e428032-2782-459b-9bcd-dde69bcc7f37" providerId="AD" clId="Web-{D6C8A8E8-9F75-89F7-20CB-71704027B5BC}" dt="2022-09-16T07:53:01.326" v="14"/>
          <ac:spMkLst>
            <pc:docMk/>
            <pc:sldMk cId="3779418560" sldId="2147377756"/>
            <ac:spMk id="11" creationId="{90129A16-C5FD-4851-0863-1AD5C36BD6C2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7:54:22.406" v="45"/>
          <ac:spMkLst>
            <pc:docMk/>
            <pc:sldMk cId="3779418560" sldId="2147377756"/>
            <ac:spMk id="12" creationId="{EEA138A7-D1FE-F693-85C9-886AE2B10D19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7:54:22.406" v="45"/>
          <ac:spMkLst>
            <pc:docMk/>
            <pc:sldMk cId="3779418560" sldId="2147377756"/>
            <ac:spMk id="13" creationId="{4A3E5170-5E6C-D4C6-EA36-D8952B4E2646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7:54:22.406" v="45"/>
          <ac:spMkLst>
            <pc:docMk/>
            <pc:sldMk cId="3779418560" sldId="2147377756"/>
            <ac:spMk id="14" creationId="{0CB82D19-C387-3FE7-7CA4-AE3B35F8A630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7:54:22.406" v="45"/>
          <ac:spMkLst>
            <pc:docMk/>
            <pc:sldMk cId="3779418560" sldId="2147377756"/>
            <ac:spMk id="15" creationId="{AAB7985E-68A3-FD9C-8DC3-45E763B6C414}"/>
          </ac:spMkLst>
        </pc:spChg>
        <pc:spChg chg="add mod">
          <ac:chgData name="Angsoka Dewi" userId="S::angsoka.dewi@license365bps.onmicrosoft.com::4e428032-2782-459b-9bcd-dde69bcc7f37" providerId="AD" clId="Web-{D6C8A8E8-9F75-89F7-20CB-71704027B5BC}" dt="2022-09-16T07:54:35.844" v="47" actId="20577"/>
          <ac:spMkLst>
            <pc:docMk/>
            <pc:sldMk cId="3779418560" sldId="2147377756"/>
            <ac:spMk id="16" creationId="{B0673C7A-5507-A763-6823-DECBD6CC7D36}"/>
          </ac:spMkLst>
        </pc:spChg>
        <pc:spChg chg="add mod">
          <ac:chgData name="Angsoka Dewi" userId="S::angsoka.dewi@license365bps.onmicrosoft.com::4e428032-2782-459b-9bcd-dde69bcc7f37" providerId="AD" clId="Web-{D6C8A8E8-9F75-89F7-20CB-71704027B5BC}" dt="2022-09-16T08:34:38.583" v="314" actId="20577"/>
          <ac:spMkLst>
            <pc:docMk/>
            <pc:sldMk cId="3779418560" sldId="2147377756"/>
            <ac:spMk id="17" creationId="{20F06542-396C-A3E0-691E-5298AAB50E18}"/>
          </ac:spMkLst>
        </pc:spChg>
        <pc:spChg chg="mod">
          <ac:chgData name="Angsoka Dewi" userId="S::angsoka.dewi@license365bps.onmicrosoft.com::4e428032-2782-459b-9bcd-dde69bcc7f37" providerId="AD" clId="Web-{D6C8A8E8-9F75-89F7-20CB-71704027B5BC}" dt="2022-09-16T07:54:31.547" v="46" actId="20577"/>
          <ac:spMkLst>
            <pc:docMk/>
            <pc:sldMk cId="3779418560" sldId="2147377756"/>
            <ac:spMk id="42" creationId="{848E5D22-75D9-F08F-1F37-2B9FFDFDD31C}"/>
          </ac:spMkLst>
        </pc:spChg>
      </pc:sldChg>
      <pc:sldChg chg="addSp delSp modSp add replId">
        <pc:chgData name="Angsoka Dewi" userId="S::angsoka.dewi@license365bps.onmicrosoft.com::4e428032-2782-459b-9bcd-dde69bcc7f37" providerId="AD" clId="Web-{D6C8A8E8-9F75-89F7-20CB-71704027B5BC}" dt="2022-09-16T09:04:35.062" v="839" actId="20577"/>
        <pc:sldMkLst>
          <pc:docMk/>
          <pc:sldMk cId="1698211903" sldId="2147377757"/>
        </pc:sldMkLst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8" creationId="{13A36A1D-31B3-F833-8A7D-3E0AF0BEC3C3}"/>
          </ac:spMkLst>
        </pc:spChg>
        <pc:spChg chg="add del mod">
          <ac:chgData name="Angsoka Dewi" userId="S::angsoka.dewi@license365bps.onmicrosoft.com::4e428032-2782-459b-9bcd-dde69bcc7f37" providerId="AD" clId="Web-{D6C8A8E8-9F75-89F7-20CB-71704027B5BC}" dt="2022-09-16T08:03:43.112" v="160"/>
          <ac:spMkLst>
            <pc:docMk/>
            <pc:sldMk cId="1698211903" sldId="2147377757"/>
            <ac:spMk id="8" creationId="{F37CF427-32D7-BB0A-126A-E8D1ED2B6BC1}"/>
          </ac:spMkLst>
        </pc:spChg>
        <pc:spChg chg="del">
          <ac:chgData name="Angsoka Dewi" userId="S::angsoka.dewi@license365bps.onmicrosoft.com::4e428032-2782-459b-9bcd-dde69bcc7f37" providerId="AD" clId="Web-{D6C8A8E8-9F75-89F7-20CB-71704027B5BC}" dt="2022-09-16T08:02:39.250" v="154"/>
          <ac:spMkLst>
            <pc:docMk/>
            <pc:sldMk cId="1698211903" sldId="2147377757"/>
            <ac:spMk id="9" creationId="{3734653A-C813-B40F-351A-6F6F75FF1D4B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9" creationId="{D7F8683C-20B7-EFB3-2730-243DA325720E}"/>
          </ac:spMkLst>
        </pc:spChg>
        <pc:spChg chg="del">
          <ac:chgData name="Angsoka Dewi" userId="S::angsoka.dewi@license365bps.onmicrosoft.com::4e428032-2782-459b-9bcd-dde69bcc7f37" providerId="AD" clId="Web-{D6C8A8E8-9F75-89F7-20CB-71704027B5BC}" dt="2022-09-16T08:02:30.953" v="150"/>
          <ac:spMkLst>
            <pc:docMk/>
            <pc:sldMk cId="1698211903" sldId="2147377757"/>
            <ac:spMk id="10" creationId="{A728143D-0711-FD10-C1B1-178365BD7AC0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10" creationId="{E3AD1CB7-E83A-01F5-CC22-86308EC5BA03}"/>
          </ac:spMkLst>
        </pc:spChg>
        <pc:spChg chg="add mod">
          <ac:chgData name="Angsoka Dewi" userId="S::angsoka.dewi@license365bps.onmicrosoft.com::4e428032-2782-459b-9bcd-dde69bcc7f37" providerId="AD" clId="Web-{D6C8A8E8-9F75-89F7-20CB-71704027B5BC}" dt="2022-09-16T09:03:36.451" v="795" actId="20577"/>
          <ac:spMkLst>
            <pc:docMk/>
            <pc:sldMk cId="1698211903" sldId="2147377757"/>
            <ac:spMk id="11" creationId="{AD4D6008-999A-6B25-13F4-091A2294CCEB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78"/>
          <ac:spMkLst>
            <pc:docMk/>
            <pc:sldMk cId="1698211903" sldId="2147377757"/>
            <ac:spMk id="11" creationId="{DC8C4AA5-CA4B-E666-2DCC-3520C3B31AFF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12" creationId="{278109B4-143A-09CE-A0CA-A2A82A57CF23}"/>
          </ac:spMkLst>
        </pc:spChg>
        <pc:spChg chg="del">
          <ac:chgData name="Angsoka Dewi" userId="S::angsoka.dewi@license365bps.onmicrosoft.com::4e428032-2782-459b-9bcd-dde69bcc7f37" providerId="AD" clId="Web-{D6C8A8E8-9F75-89F7-20CB-71704027B5BC}" dt="2022-09-16T08:02:33.641" v="153"/>
          <ac:spMkLst>
            <pc:docMk/>
            <pc:sldMk cId="1698211903" sldId="2147377757"/>
            <ac:spMk id="12" creationId="{EEA138A7-D1FE-F693-85C9-886AE2B10D19}"/>
          </ac:spMkLst>
        </pc:spChg>
        <pc:spChg chg="del">
          <ac:chgData name="Angsoka Dewi" userId="S::angsoka.dewi@license365bps.onmicrosoft.com::4e428032-2782-459b-9bcd-dde69bcc7f37" providerId="AD" clId="Web-{D6C8A8E8-9F75-89F7-20CB-71704027B5BC}" dt="2022-09-16T08:02:33.641" v="152"/>
          <ac:spMkLst>
            <pc:docMk/>
            <pc:sldMk cId="1698211903" sldId="2147377757"/>
            <ac:spMk id="13" creationId="{4A3E5170-5E6C-D4C6-EA36-D8952B4E2646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13" creationId="{668BA347-2ECE-7760-CC1C-3BDA28789702}"/>
          </ac:spMkLst>
        </pc:spChg>
        <pc:spChg chg="del">
          <ac:chgData name="Angsoka Dewi" userId="S::angsoka.dewi@license365bps.onmicrosoft.com::4e428032-2782-459b-9bcd-dde69bcc7f37" providerId="AD" clId="Web-{D6C8A8E8-9F75-89F7-20CB-71704027B5BC}" dt="2022-09-16T08:02:33.641" v="151"/>
          <ac:spMkLst>
            <pc:docMk/>
            <pc:sldMk cId="1698211903" sldId="2147377757"/>
            <ac:spMk id="14" creationId="{0CB82D19-C387-3FE7-7CA4-AE3B35F8A630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14" creationId="{C39DF735-3DEF-40B1-64F5-75EFB264F632}"/>
          </ac:spMkLst>
        </pc:spChg>
        <pc:spChg chg="add mod">
          <ac:chgData name="Angsoka Dewi" userId="S::angsoka.dewi@license365bps.onmicrosoft.com::4e428032-2782-459b-9bcd-dde69bcc7f37" providerId="AD" clId="Web-{D6C8A8E8-9F75-89F7-20CB-71704027B5BC}" dt="2022-09-16T09:03:42.279" v="796" actId="20577"/>
          <ac:spMkLst>
            <pc:docMk/>
            <pc:sldMk cId="1698211903" sldId="2147377757"/>
            <ac:spMk id="15" creationId="{948BCCB3-124F-7345-3381-F11C3DA8DD85}"/>
          </ac:spMkLst>
        </pc:spChg>
        <pc:spChg chg="del">
          <ac:chgData name="Angsoka Dewi" userId="S::angsoka.dewi@license365bps.onmicrosoft.com::4e428032-2782-459b-9bcd-dde69bcc7f37" providerId="AD" clId="Web-{D6C8A8E8-9F75-89F7-20CB-71704027B5BC}" dt="2022-09-16T08:02:28.594" v="149"/>
          <ac:spMkLst>
            <pc:docMk/>
            <pc:sldMk cId="1698211903" sldId="2147377757"/>
            <ac:spMk id="15" creationId="{AAB7985E-68A3-FD9C-8DC3-45E763B6C414}"/>
          </ac:spMkLst>
        </pc:spChg>
        <pc:spChg chg="del">
          <ac:chgData name="Angsoka Dewi" userId="S::angsoka.dewi@license365bps.onmicrosoft.com::4e428032-2782-459b-9bcd-dde69bcc7f37" providerId="AD" clId="Web-{D6C8A8E8-9F75-89F7-20CB-71704027B5BC}" dt="2022-09-16T08:02:26.984" v="148"/>
          <ac:spMkLst>
            <pc:docMk/>
            <pc:sldMk cId="1698211903" sldId="2147377757"/>
            <ac:spMk id="16" creationId="{B0673C7A-5507-A763-6823-DECBD6CC7D36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16" creationId="{E58A9F51-F595-12C4-6F26-3B740BA19D87}"/>
          </ac:spMkLst>
        </pc:spChg>
        <pc:spChg chg="del mod">
          <ac:chgData name="Angsoka Dewi" userId="S::angsoka.dewi@license365bps.onmicrosoft.com::4e428032-2782-459b-9bcd-dde69bcc7f37" providerId="AD" clId="Web-{D6C8A8E8-9F75-89F7-20CB-71704027B5BC}" dt="2022-09-16T08:03:43.112" v="161"/>
          <ac:spMkLst>
            <pc:docMk/>
            <pc:sldMk cId="1698211903" sldId="2147377757"/>
            <ac:spMk id="17" creationId="{20F06542-396C-A3E0-691E-5298AAB50E18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17" creationId="{50CAD511-313D-D299-B40B-D392FA75422E}"/>
          </ac:spMkLst>
        </pc:spChg>
        <pc:spChg chg="add del mod">
          <ac:chgData name="Angsoka Dewi" userId="S::angsoka.dewi@license365bps.onmicrosoft.com::4e428032-2782-459b-9bcd-dde69bcc7f37" providerId="AD" clId="Web-{D6C8A8E8-9F75-89F7-20CB-71704027B5BC}" dt="2022-09-16T08:08:16.433" v="180"/>
          <ac:spMkLst>
            <pc:docMk/>
            <pc:sldMk cId="1698211903" sldId="2147377757"/>
            <ac:spMk id="18" creationId="{09CA144A-6298-384A-0620-8337C39CD1F8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19" creationId="{AA8232A7-F44F-F519-D30C-F3349C2DB967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77"/>
          <ac:spMkLst>
            <pc:docMk/>
            <pc:sldMk cId="1698211903" sldId="2147377757"/>
            <ac:spMk id="19" creationId="{B0FD8A18-7994-E357-87F0-CF6B60EA0FD1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76"/>
          <ac:spMkLst>
            <pc:docMk/>
            <pc:sldMk cId="1698211903" sldId="2147377757"/>
            <ac:spMk id="20" creationId="{24345D9B-DFB2-63C0-4BD6-9757971D28F1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20" creationId="{280CFD5C-7629-8FA6-C958-C1808EB58F4E}"/>
          </ac:spMkLst>
        </pc:spChg>
        <pc:spChg chg="add mod">
          <ac:chgData name="Angsoka Dewi" userId="S::angsoka.dewi@license365bps.onmicrosoft.com::4e428032-2782-459b-9bcd-dde69bcc7f37" providerId="AD" clId="Web-{D6C8A8E8-9F75-89F7-20CB-71704027B5BC}" dt="2022-09-16T09:03:26.779" v="788" actId="20577"/>
          <ac:spMkLst>
            <pc:docMk/>
            <pc:sldMk cId="1698211903" sldId="2147377757"/>
            <ac:spMk id="21" creationId="{3A3A846E-BBF0-F6F3-AE8A-CCA4017BEFEC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75"/>
          <ac:spMkLst>
            <pc:docMk/>
            <pc:sldMk cId="1698211903" sldId="2147377757"/>
            <ac:spMk id="21" creationId="{6B5FEF2A-9126-7EB1-72AA-EA8D645802CB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74"/>
          <ac:spMkLst>
            <pc:docMk/>
            <pc:sldMk cId="1698211903" sldId="2147377757"/>
            <ac:spMk id="22" creationId="{A421EA30-F214-A0E6-B428-459B8BF3501B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73"/>
          <ac:spMkLst>
            <pc:docMk/>
            <pc:sldMk cId="1698211903" sldId="2147377757"/>
            <ac:spMk id="23" creationId="{FC061908-7AF5-C7B4-BB87-A221922C2D95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24" creationId="{33BE86A6-E787-9B93-7FFC-1328F084E55C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72"/>
          <ac:spMkLst>
            <pc:docMk/>
            <pc:sldMk cId="1698211903" sldId="2147377757"/>
            <ac:spMk id="24" creationId="{7BD6CB49-1AD5-8118-9F92-265814A08FC9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25" creationId="{D43B00F8-1D50-F899-29CB-DBFAEE902F31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70"/>
          <ac:spMkLst>
            <pc:docMk/>
            <pc:sldMk cId="1698211903" sldId="2147377757"/>
            <ac:spMk id="26" creationId="{521AF608-A26F-E5A7-6C35-94B36C0533A9}"/>
          </ac:spMkLst>
        </pc:spChg>
        <pc:spChg chg="add mod">
          <ac:chgData name="Angsoka Dewi" userId="S::angsoka.dewi@license365bps.onmicrosoft.com::4e428032-2782-459b-9bcd-dde69bcc7f37" providerId="AD" clId="Web-{D6C8A8E8-9F75-89F7-20CB-71704027B5BC}" dt="2022-09-16T09:04:35.062" v="839" actId="20577"/>
          <ac:spMkLst>
            <pc:docMk/>
            <pc:sldMk cId="1698211903" sldId="2147377757"/>
            <ac:spMk id="26" creationId="{EC427458-E687-D20B-60A6-23E04A7F0AC5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69"/>
          <ac:spMkLst>
            <pc:docMk/>
            <pc:sldMk cId="1698211903" sldId="2147377757"/>
            <ac:spMk id="27" creationId="{91A77452-5A93-655A-5949-57939484FA31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27" creationId="{FFC5F357-19CC-4CA1-8A68-E0F0BC4BAA68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28" creationId="{A039A65A-9C46-7C40-4664-6FFF5F4ECBE9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29" creationId="{065DA44D-C13E-0C98-2066-91CB538FEEE3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66"/>
          <ac:spMkLst>
            <pc:docMk/>
            <pc:sldMk cId="1698211903" sldId="2147377757"/>
            <ac:spMk id="30" creationId="{0BFBEDF5-DE1C-A5EE-74D4-EA23F87C1C64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30" creationId="{86012F02-59E0-8654-BF1B-8EA06CD62363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31" creationId="{D90D5EF3-9840-BEB4-5C3A-7E206192F08B}"/>
          </ac:spMkLst>
        </pc:spChg>
        <pc:spChg chg="add del">
          <ac:chgData name="Angsoka Dewi" userId="S::angsoka.dewi@license365bps.onmicrosoft.com::4e428032-2782-459b-9bcd-dde69bcc7f37" providerId="AD" clId="Web-{D6C8A8E8-9F75-89F7-20CB-71704027B5BC}" dt="2022-09-16T08:08:09.824" v="165"/>
          <ac:spMkLst>
            <pc:docMk/>
            <pc:sldMk cId="1698211903" sldId="2147377757"/>
            <ac:spMk id="31" creationId="{DCC8152B-E026-20AE-C0C4-A260D95062C9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07:51.620" v="162"/>
          <ac:spMkLst>
            <pc:docMk/>
            <pc:sldMk cId="1698211903" sldId="2147377757"/>
            <ac:spMk id="32" creationId="{3515D087-1265-4746-4713-93AFCBA1ED94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32" creationId="{CE6D6D3F-0595-BCB4-14F1-75C144261CB8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33" creationId="{674F3574-18B1-115C-1A68-2D99106947F7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07:51.620" v="162"/>
          <ac:spMkLst>
            <pc:docMk/>
            <pc:sldMk cId="1698211903" sldId="2147377757"/>
            <ac:spMk id="33" creationId="{AB75BA03-E7D2-713C-648C-647EF88133F0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34" creationId="{96DEB9B6-3626-BA24-595D-F543FEC1D91D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07:51.620" v="162"/>
          <ac:spMkLst>
            <pc:docMk/>
            <pc:sldMk cId="1698211903" sldId="2147377757"/>
            <ac:spMk id="34" creationId="{FEC4BEC6-0A82-E868-DAC2-511DD41C7B46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07:51.620" v="162"/>
          <ac:spMkLst>
            <pc:docMk/>
            <pc:sldMk cId="1698211903" sldId="2147377757"/>
            <ac:spMk id="35" creationId="{02263312-9266-E99D-2A88-E81A19D4E083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30:39.981" v="181"/>
          <ac:spMkLst>
            <pc:docMk/>
            <pc:sldMk cId="1698211903" sldId="2147377757"/>
            <ac:spMk id="35" creationId="{4E906394-4327-74C5-A811-4790A249C012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07:51.620" v="162"/>
          <ac:spMkLst>
            <pc:docMk/>
            <pc:sldMk cId="1698211903" sldId="2147377757"/>
            <ac:spMk id="36" creationId="{E6F45A1A-EDA3-A9AE-C796-D278A0D124CD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07:51.620" v="162"/>
          <ac:spMkLst>
            <pc:docMk/>
            <pc:sldMk cId="1698211903" sldId="2147377757"/>
            <ac:spMk id="37" creationId="{98A2724D-EB28-4888-4782-EC00959F37EA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07:51.620" v="162"/>
          <ac:spMkLst>
            <pc:docMk/>
            <pc:sldMk cId="1698211903" sldId="2147377757"/>
            <ac:spMk id="38" creationId="{0A436DB8-BF24-2035-9F14-A438DE2B0335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07:51.620" v="162"/>
          <ac:spMkLst>
            <pc:docMk/>
            <pc:sldMk cId="1698211903" sldId="2147377757"/>
            <ac:spMk id="39" creationId="{EF9504E3-1CB4-B00A-BBFC-099A7EB698C9}"/>
          </ac:spMkLst>
        </pc:spChg>
        <pc:spChg chg="add">
          <ac:chgData name="Angsoka Dewi" userId="S::angsoka.dewi@license365bps.onmicrosoft.com::4e428032-2782-459b-9bcd-dde69bcc7f37" providerId="AD" clId="Web-{D6C8A8E8-9F75-89F7-20CB-71704027B5BC}" dt="2022-09-16T08:07:51.620" v="162"/>
          <ac:spMkLst>
            <pc:docMk/>
            <pc:sldMk cId="1698211903" sldId="2147377757"/>
            <ac:spMk id="40" creationId="{8EE0A693-D620-2B4D-B191-7022FC520A89}"/>
          </ac:spMkLst>
        </pc:spChg>
        <pc:grpChg chg="add mod">
          <ac:chgData name="Angsoka Dewi" userId="S::angsoka.dewi@license365bps.onmicrosoft.com::4e428032-2782-459b-9bcd-dde69bcc7f37" providerId="AD" clId="Web-{D6C8A8E8-9F75-89F7-20CB-71704027B5BC}" dt="2022-09-16T08:54:39.949" v="578" actId="1076"/>
          <ac:grpSpMkLst>
            <pc:docMk/>
            <pc:sldMk cId="1698211903" sldId="2147377757"/>
            <ac:grpSpMk id="18" creationId="{AAB370B1-C5A0-9C30-A986-9EDBAF31C686}"/>
          </ac:grpSpMkLst>
        </pc:grpChg>
        <pc:grpChg chg="add mod">
          <ac:chgData name="Angsoka Dewi" userId="S::angsoka.dewi@license365bps.onmicrosoft.com::4e428032-2782-459b-9bcd-dde69bcc7f37" providerId="AD" clId="Web-{D6C8A8E8-9F75-89F7-20CB-71704027B5BC}" dt="2022-09-16T08:54:39.996" v="579" actId="1076"/>
          <ac:grpSpMkLst>
            <pc:docMk/>
            <pc:sldMk cId="1698211903" sldId="2147377757"/>
            <ac:grpSpMk id="22" creationId="{88226AEB-FABA-4B8C-E4C7-7BE904D6C760}"/>
          </ac:grpSpMkLst>
        </pc:grpChg>
        <pc:grpChg chg="add mod">
          <ac:chgData name="Angsoka Dewi" userId="S::angsoka.dewi@license365bps.onmicrosoft.com::4e428032-2782-459b-9bcd-dde69bcc7f37" providerId="AD" clId="Web-{D6C8A8E8-9F75-89F7-20CB-71704027B5BC}" dt="2022-09-16T08:54:40.028" v="580" actId="1076"/>
          <ac:grpSpMkLst>
            <pc:docMk/>
            <pc:sldMk cId="1698211903" sldId="2147377757"/>
            <ac:grpSpMk id="23" creationId="{6CDDB617-67C7-8777-38BC-0DF123686464}"/>
          </ac:grpSpMkLst>
        </pc:grpChg>
        <pc:grpChg chg="add del">
          <ac:chgData name="Angsoka Dewi" userId="S::angsoka.dewi@license365bps.onmicrosoft.com::4e428032-2782-459b-9bcd-dde69bcc7f37" providerId="AD" clId="Web-{D6C8A8E8-9F75-89F7-20CB-71704027B5BC}" dt="2022-09-16T08:08:09.824" v="171"/>
          <ac:grpSpMkLst>
            <pc:docMk/>
            <pc:sldMk cId="1698211903" sldId="2147377757"/>
            <ac:grpSpMk id="25" creationId="{5D7269CA-8726-F1E9-5A7C-77A48954DF83}"/>
          </ac:grpSpMkLst>
        </pc:grpChg>
        <pc:grpChg chg="add del">
          <ac:chgData name="Angsoka Dewi" userId="S::angsoka.dewi@license365bps.onmicrosoft.com::4e428032-2782-459b-9bcd-dde69bcc7f37" providerId="AD" clId="Web-{D6C8A8E8-9F75-89F7-20CB-71704027B5BC}" dt="2022-09-16T08:08:09.824" v="168"/>
          <ac:grpSpMkLst>
            <pc:docMk/>
            <pc:sldMk cId="1698211903" sldId="2147377757"/>
            <ac:grpSpMk id="28" creationId="{E89FB9CC-FA0C-843B-97DD-507BAAD7245B}"/>
          </ac:grpSpMkLst>
        </pc:grpChg>
        <pc:grpChg chg="add del">
          <ac:chgData name="Angsoka Dewi" userId="S::angsoka.dewi@license365bps.onmicrosoft.com::4e428032-2782-459b-9bcd-dde69bcc7f37" providerId="AD" clId="Web-{D6C8A8E8-9F75-89F7-20CB-71704027B5BC}" dt="2022-09-16T08:08:09.824" v="167"/>
          <ac:grpSpMkLst>
            <pc:docMk/>
            <pc:sldMk cId="1698211903" sldId="2147377757"/>
            <ac:grpSpMk id="29" creationId="{83D02624-09B4-5158-8012-AD489D4047E6}"/>
          </ac:grpSpMkLst>
        </pc:grpChg>
      </pc:sldChg>
      <pc:sldChg chg="delSp modSp add replId">
        <pc:chgData name="Angsoka Dewi" userId="S::angsoka.dewi@license365bps.onmicrosoft.com::4e428032-2782-459b-9bcd-dde69bcc7f37" providerId="AD" clId="Web-{D6C8A8E8-9F75-89F7-20CB-71704027B5BC}" dt="2022-09-16T09:10:07.823" v="878" actId="14100"/>
        <pc:sldMkLst>
          <pc:docMk/>
          <pc:sldMk cId="1054783968" sldId="2147377758"/>
        </pc:sldMkLst>
        <pc:spChg chg="del mod">
          <ac:chgData name="Angsoka Dewi" userId="S::angsoka.dewi@license365bps.onmicrosoft.com::4e428032-2782-459b-9bcd-dde69bcc7f37" providerId="AD" clId="Web-{D6C8A8E8-9F75-89F7-20CB-71704027B5BC}" dt="2022-09-16T09:09:30.806" v="871"/>
          <ac:spMkLst>
            <pc:docMk/>
            <pc:sldMk cId="1054783968" sldId="2147377758"/>
            <ac:spMk id="8" creationId="{F37CF427-32D7-BB0A-126A-E8D1ED2B6BC1}"/>
          </ac:spMkLst>
        </pc:spChg>
        <pc:spChg chg="mod">
          <ac:chgData name="Angsoka Dewi" userId="S::angsoka.dewi@license365bps.onmicrosoft.com::4e428032-2782-459b-9bcd-dde69bcc7f37" providerId="AD" clId="Web-{D6C8A8E8-9F75-89F7-20CB-71704027B5BC}" dt="2022-09-16T09:10:07.823" v="878" actId="14100"/>
          <ac:spMkLst>
            <pc:docMk/>
            <pc:sldMk cId="1054783968" sldId="2147377758"/>
            <ac:spMk id="17" creationId="{20F06542-396C-A3E0-691E-5298AAB50E18}"/>
          </ac:spMkLst>
        </pc:spChg>
        <pc:spChg chg="mod">
          <ac:chgData name="Angsoka Dewi" userId="S::angsoka.dewi@license365bps.onmicrosoft.com::4e428032-2782-459b-9bcd-dde69bcc7f37" providerId="AD" clId="Web-{D6C8A8E8-9F75-89F7-20CB-71704027B5BC}" dt="2022-09-16T09:07:12.224" v="844" actId="20577"/>
          <ac:spMkLst>
            <pc:docMk/>
            <pc:sldMk cId="1054783968" sldId="2147377758"/>
            <ac:spMk id="42" creationId="{848E5D22-75D9-F08F-1F37-2B9FFDFDD31C}"/>
          </ac:spMkLst>
        </pc:spChg>
      </pc:sldChg>
      <pc:sldChg chg="add del ord replId">
        <pc:chgData name="Angsoka Dewi" userId="S::angsoka.dewi@license365bps.onmicrosoft.com::4e428032-2782-459b-9bcd-dde69bcc7f37" providerId="AD" clId="Web-{D6C8A8E8-9F75-89F7-20CB-71704027B5BC}" dt="2022-09-16T09:06:49.973" v="842"/>
        <pc:sldMkLst>
          <pc:docMk/>
          <pc:sldMk cId="3051528462" sldId="2147377759"/>
        </pc:sldMkLst>
      </pc:sldChg>
      <pc:sldChg chg="modSp add replId">
        <pc:chgData name="Angsoka Dewi" userId="S::angsoka.dewi@license365bps.onmicrosoft.com::4e428032-2782-459b-9bcd-dde69bcc7f37" providerId="AD" clId="Web-{D6C8A8E8-9F75-89F7-20CB-71704027B5BC}" dt="2022-09-16T08:59:20.412" v="631" actId="20577"/>
        <pc:sldMkLst>
          <pc:docMk/>
          <pc:sldMk cId="1284785589" sldId="2147377760"/>
        </pc:sldMkLst>
        <pc:spChg chg="mod">
          <ac:chgData name="Angsoka Dewi" userId="S::angsoka.dewi@license365bps.onmicrosoft.com::4e428032-2782-459b-9bcd-dde69bcc7f37" providerId="AD" clId="Web-{D6C8A8E8-9F75-89F7-20CB-71704027B5BC}" dt="2022-09-16T08:45:03.259" v="492" actId="20577"/>
          <ac:spMkLst>
            <pc:docMk/>
            <pc:sldMk cId="1284785589" sldId="2147377760"/>
            <ac:spMk id="9" creationId="{3734653A-C813-B40F-351A-6F6F75FF1D4B}"/>
          </ac:spMkLst>
        </pc:spChg>
        <pc:spChg chg="mod">
          <ac:chgData name="Angsoka Dewi" userId="S::angsoka.dewi@license365bps.onmicrosoft.com::4e428032-2782-459b-9bcd-dde69bcc7f37" providerId="AD" clId="Web-{D6C8A8E8-9F75-89F7-20CB-71704027B5BC}" dt="2022-09-16T08:59:20.412" v="631" actId="20577"/>
          <ac:spMkLst>
            <pc:docMk/>
            <pc:sldMk cId="1284785589" sldId="2147377760"/>
            <ac:spMk id="17" creationId="{20F06542-396C-A3E0-691E-5298AAB50E18}"/>
          </ac:spMkLst>
        </pc:spChg>
      </pc:sldChg>
    </pc:docChg>
  </pc:docChgLst>
  <pc:docChgLst>
    <pc:chgData name="Angsoka Dewi" userId="S::angsoka.dewi@license365bps.onmicrosoft.com::4e428032-2782-459b-9bcd-dde69bcc7f37" providerId="AD" clId="Web-{1822F465-2B33-4563-0D42-B496311FB1CC}"/>
    <pc:docChg chg="modSld">
      <pc:chgData name="Angsoka Dewi" userId="S::angsoka.dewi@license365bps.onmicrosoft.com::4e428032-2782-459b-9bcd-dde69bcc7f37" providerId="AD" clId="Web-{1822F465-2B33-4563-0D42-B496311FB1CC}" dt="2022-09-12T06:08:35.212" v="4" actId="20577"/>
      <pc:docMkLst>
        <pc:docMk/>
      </pc:docMkLst>
      <pc:sldChg chg="modSp">
        <pc:chgData name="Angsoka Dewi" userId="S::angsoka.dewi@license365bps.onmicrosoft.com::4e428032-2782-459b-9bcd-dde69bcc7f37" providerId="AD" clId="Web-{1822F465-2B33-4563-0D42-B496311FB1CC}" dt="2022-09-12T06:08:35.212" v="4" actId="20577"/>
        <pc:sldMkLst>
          <pc:docMk/>
          <pc:sldMk cId="1849166399" sldId="2147377741"/>
        </pc:sldMkLst>
        <pc:spChg chg="mod">
          <ac:chgData name="Angsoka Dewi" userId="S::angsoka.dewi@license365bps.onmicrosoft.com::4e428032-2782-459b-9bcd-dde69bcc7f37" providerId="AD" clId="Web-{1822F465-2B33-4563-0D42-B496311FB1CC}" dt="2022-09-12T06:07:57.664" v="0" actId="20577"/>
          <ac:spMkLst>
            <pc:docMk/>
            <pc:sldMk cId="1849166399" sldId="2147377741"/>
            <ac:spMk id="24" creationId="{87D4BD26-CA3A-E0B6-9598-3FC37806D330}"/>
          </ac:spMkLst>
        </pc:spChg>
        <pc:spChg chg="mod">
          <ac:chgData name="Angsoka Dewi" userId="S::angsoka.dewi@license365bps.onmicrosoft.com::4e428032-2782-459b-9bcd-dde69bcc7f37" providerId="AD" clId="Web-{1822F465-2B33-4563-0D42-B496311FB1CC}" dt="2022-09-12T06:08:30.415" v="3" actId="20577"/>
          <ac:spMkLst>
            <pc:docMk/>
            <pc:sldMk cId="1849166399" sldId="2147377741"/>
            <ac:spMk id="27" creationId="{B45F8289-DD72-F4F3-E110-DFBBC99BB3FA}"/>
          </ac:spMkLst>
        </pc:spChg>
        <pc:spChg chg="mod">
          <ac:chgData name="Angsoka Dewi" userId="S::angsoka.dewi@license365bps.onmicrosoft.com::4e428032-2782-459b-9bcd-dde69bcc7f37" providerId="AD" clId="Web-{1822F465-2B33-4563-0D42-B496311FB1CC}" dt="2022-09-12T06:08:35.212" v="4" actId="20577"/>
          <ac:spMkLst>
            <pc:docMk/>
            <pc:sldMk cId="1849166399" sldId="2147377741"/>
            <ac:spMk id="29" creationId="{6239419C-8D9B-D20D-A63B-1C2DEB94F619}"/>
          </ac:spMkLst>
        </pc:spChg>
      </pc:sldChg>
      <pc:sldChg chg="modSp">
        <pc:chgData name="Angsoka Dewi" userId="S::angsoka.dewi@license365bps.onmicrosoft.com::4e428032-2782-459b-9bcd-dde69bcc7f37" providerId="AD" clId="Web-{1822F465-2B33-4563-0D42-B496311FB1CC}" dt="2022-09-12T06:08:09.211" v="1" actId="20577"/>
        <pc:sldMkLst>
          <pc:docMk/>
          <pc:sldMk cId="4165301832" sldId="2147377742"/>
        </pc:sldMkLst>
        <pc:spChg chg="mod">
          <ac:chgData name="Angsoka Dewi" userId="S::angsoka.dewi@license365bps.onmicrosoft.com::4e428032-2782-459b-9bcd-dde69bcc7f37" providerId="AD" clId="Web-{1822F465-2B33-4563-0D42-B496311FB1CC}" dt="2022-09-12T06:08:09.211" v="1" actId="20577"/>
          <ac:spMkLst>
            <pc:docMk/>
            <pc:sldMk cId="4165301832" sldId="2147377742"/>
            <ac:spMk id="29" creationId="{6239419C-8D9B-D20D-A63B-1C2DEB94F619}"/>
          </ac:spMkLst>
        </pc:spChg>
      </pc:sldChg>
    </pc:docChg>
  </pc:docChgLst>
  <pc:docChgLst>
    <pc:chgData name="Angsoka Dewi" userId="S::angsoka.dewi@license365bps.onmicrosoft.com::4e428032-2782-459b-9bcd-dde69bcc7f37" providerId="AD" clId="Web-{0EF874A6-4909-F5C9-9E6E-0EC976473BBF}"/>
    <pc:docChg chg="addSld delSld modSld">
      <pc:chgData name="Angsoka Dewi" userId="S::angsoka.dewi@license365bps.onmicrosoft.com::4e428032-2782-459b-9bcd-dde69bcc7f37" providerId="AD" clId="Web-{0EF874A6-4909-F5C9-9E6E-0EC976473BBF}" dt="2022-09-11T16:02:53.051" v="12" actId="20577"/>
      <pc:docMkLst>
        <pc:docMk/>
      </pc:docMkLst>
      <pc:sldChg chg="del">
        <pc:chgData name="Angsoka Dewi" userId="S::angsoka.dewi@license365bps.onmicrosoft.com::4e428032-2782-459b-9bcd-dde69bcc7f37" providerId="AD" clId="Web-{0EF874A6-4909-F5C9-9E6E-0EC976473BBF}" dt="2022-09-11T16:02:05.237" v="5"/>
        <pc:sldMkLst>
          <pc:docMk/>
          <pc:sldMk cId="3774157649" sldId="2147377743"/>
        </pc:sldMkLst>
      </pc:sldChg>
      <pc:sldChg chg="modSp">
        <pc:chgData name="Angsoka Dewi" userId="S::angsoka.dewi@license365bps.onmicrosoft.com::4e428032-2782-459b-9bcd-dde69bcc7f37" providerId="AD" clId="Web-{0EF874A6-4909-F5C9-9E6E-0EC976473BBF}" dt="2022-09-11T16:02:53.051" v="12" actId="20577"/>
        <pc:sldMkLst>
          <pc:docMk/>
          <pc:sldMk cId="3200620025" sldId="2147377745"/>
        </pc:sldMkLst>
        <pc:spChg chg="mod">
          <ac:chgData name="Angsoka Dewi" userId="S::angsoka.dewi@license365bps.onmicrosoft.com::4e428032-2782-459b-9bcd-dde69bcc7f37" providerId="AD" clId="Web-{0EF874A6-4909-F5C9-9E6E-0EC976473BBF}" dt="2022-09-11T16:02:53.051" v="12" actId="20577"/>
          <ac:spMkLst>
            <pc:docMk/>
            <pc:sldMk cId="3200620025" sldId="2147377745"/>
            <ac:spMk id="3" creationId="{97B12CDD-4D1A-8978-4A3E-E211B5D1D84F}"/>
          </ac:spMkLst>
        </pc:spChg>
      </pc:sldChg>
      <pc:sldChg chg="modSp add">
        <pc:chgData name="Angsoka Dewi" userId="S::angsoka.dewi@license365bps.onmicrosoft.com::4e428032-2782-459b-9bcd-dde69bcc7f37" providerId="AD" clId="Web-{0EF874A6-4909-F5C9-9E6E-0EC976473BBF}" dt="2022-09-11T16:02:03.503" v="4" actId="20577"/>
        <pc:sldMkLst>
          <pc:docMk/>
          <pc:sldMk cId="449875448" sldId="2147377751"/>
        </pc:sldMkLst>
        <pc:spChg chg="mod">
          <ac:chgData name="Angsoka Dewi" userId="S::angsoka.dewi@license365bps.onmicrosoft.com::4e428032-2782-459b-9bcd-dde69bcc7f37" providerId="AD" clId="Web-{0EF874A6-4909-F5C9-9E6E-0EC976473BBF}" dt="2022-09-11T16:02:03.503" v="4" actId="20577"/>
          <ac:spMkLst>
            <pc:docMk/>
            <pc:sldMk cId="449875448" sldId="2147377751"/>
            <ac:spMk id="4" creationId="{D9091FAD-3F14-17D1-E35D-331D034386FE}"/>
          </ac:spMkLst>
        </pc:spChg>
      </pc:sldChg>
      <pc:sldChg chg="modSp add replId">
        <pc:chgData name="Angsoka Dewi" userId="S::angsoka.dewi@license365bps.onmicrosoft.com::4e428032-2782-459b-9bcd-dde69bcc7f37" providerId="AD" clId="Web-{0EF874A6-4909-F5C9-9E6E-0EC976473BBF}" dt="2022-09-11T16:02:45.020" v="10" actId="20577"/>
        <pc:sldMkLst>
          <pc:docMk/>
          <pc:sldMk cId="2891934249" sldId="2147377752"/>
        </pc:sldMkLst>
        <pc:spChg chg="mod">
          <ac:chgData name="Angsoka Dewi" userId="S::angsoka.dewi@license365bps.onmicrosoft.com::4e428032-2782-459b-9bcd-dde69bcc7f37" providerId="AD" clId="Web-{0EF874A6-4909-F5C9-9E6E-0EC976473BBF}" dt="2022-09-11T16:02:36.191" v="7" actId="20577"/>
          <ac:spMkLst>
            <pc:docMk/>
            <pc:sldMk cId="2891934249" sldId="2147377752"/>
            <ac:spMk id="3" creationId="{97B12CDD-4D1A-8978-4A3E-E211B5D1D84F}"/>
          </ac:spMkLst>
        </pc:spChg>
        <pc:spChg chg="mod">
          <ac:chgData name="Angsoka Dewi" userId="S::angsoka.dewi@license365bps.onmicrosoft.com::4e428032-2782-459b-9bcd-dde69bcc7f37" providerId="AD" clId="Web-{0EF874A6-4909-F5C9-9E6E-0EC976473BBF}" dt="2022-09-11T16:02:45.020" v="10" actId="20577"/>
          <ac:spMkLst>
            <pc:docMk/>
            <pc:sldMk cId="2891934249" sldId="2147377752"/>
            <ac:spMk id="50" creationId="{19B30D7F-082A-86EB-C140-375E53473FA4}"/>
          </ac:spMkLst>
        </pc:spChg>
      </pc:sldChg>
    </pc:docChg>
  </pc:docChgLst>
  <pc:docChgLst>
    <pc:chgData name="Angsoka Dewi" userId="S::angsoka.dewi@license365bps.onmicrosoft.com::4e428032-2782-459b-9bcd-dde69bcc7f37" providerId="AD" clId="Web-{33CE0193-D356-787C-20B3-51B9A3E9DE7D}"/>
    <pc:docChg chg="modSld">
      <pc:chgData name="Angsoka Dewi" userId="S::angsoka.dewi@license365bps.onmicrosoft.com::4e428032-2782-459b-9bcd-dde69bcc7f37" providerId="AD" clId="Web-{33CE0193-D356-787C-20B3-51B9A3E9DE7D}" dt="2022-09-11T16:22:56.625" v="50"/>
      <pc:docMkLst>
        <pc:docMk/>
      </pc:docMkLst>
      <pc:sldChg chg="modSp">
        <pc:chgData name="Angsoka Dewi" userId="S::angsoka.dewi@license365bps.onmicrosoft.com::4e428032-2782-459b-9bcd-dde69bcc7f37" providerId="AD" clId="Web-{33CE0193-D356-787C-20B3-51B9A3E9DE7D}" dt="2022-09-11T16:20:28.463" v="41" actId="20577"/>
        <pc:sldMkLst>
          <pc:docMk/>
          <pc:sldMk cId="616475934" sldId="2147377746"/>
        </pc:sldMkLst>
        <pc:spChg chg="mod">
          <ac:chgData name="Angsoka Dewi" userId="S::angsoka.dewi@license365bps.onmicrosoft.com::4e428032-2782-459b-9bcd-dde69bcc7f37" providerId="AD" clId="Web-{33CE0193-D356-787C-20B3-51B9A3E9DE7D}" dt="2022-09-11T16:20:28.463" v="41" actId="20577"/>
          <ac:spMkLst>
            <pc:docMk/>
            <pc:sldMk cId="616475934" sldId="2147377746"/>
            <ac:spMk id="21" creationId="{16DF155E-98FC-6247-D730-36302608EA89}"/>
          </ac:spMkLst>
        </pc:spChg>
      </pc:sldChg>
      <pc:sldChg chg="modSp modNotes">
        <pc:chgData name="Angsoka Dewi" userId="S::angsoka.dewi@license365bps.onmicrosoft.com::4e428032-2782-459b-9bcd-dde69bcc7f37" providerId="AD" clId="Web-{33CE0193-D356-787C-20B3-51B9A3E9DE7D}" dt="2022-09-11T16:22:56.625" v="50"/>
        <pc:sldMkLst>
          <pc:docMk/>
          <pc:sldMk cId="1389837735" sldId="2147377749"/>
        </pc:sldMkLst>
        <pc:graphicFrameChg chg="mod modGraphic">
          <ac:chgData name="Angsoka Dewi" userId="S::angsoka.dewi@license365bps.onmicrosoft.com::4e428032-2782-459b-9bcd-dde69bcc7f37" providerId="AD" clId="Web-{33CE0193-D356-787C-20B3-51B9A3E9DE7D}" dt="2022-09-11T16:21:47.466" v="49"/>
          <ac:graphicFrameMkLst>
            <pc:docMk/>
            <pc:sldMk cId="1389837735" sldId="2147377749"/>
            <ac:graphicFrameMk id="10" creationId="{D7D16C30-71F4-7351-4AFB-66CA660594E9}"/>
          </ac:graphicFrameMkLst>
        </pc:graphicFrameChg>
      </pc:sldChg>
    </pc:docChg>
  </pc:docChgLst>
  <pc:docChgLst>
    <pc:chgData name="Angsoka Dewi" userId="S::angsoka.dewi@license365bps.onmicrosoft.com::4e428032-2782-459b-9bcd-dde69bcc7f37" providerId="AD" clId="Web-{D0AA21C3-0BE8-5F77-AFA9-212AFC74C6EE}"/>
    <pc:docChg chg="addSld delSld modSld addMainMaster">
      <pc:chgData name="Angsoka Dewi" userId="S::angsoka.dewi@license365bps.onmicrosoft.com::4e428032-2782-459b-9bcd-dde69bcc7f37" providerId="AD" clId="Web-{D0AA21C3-0BE8-5F77-AFA9-212AFC74C6EE}" dt="2022-09-11T15:46:38.085" v="176" actId="20577"/>
      <pc:docMkLst>
        <pc:docMk/>
      </pc:docMkLst>
      <pc:sldChg chg="addSp delSp modSp modNotes">
        <pc:chgData name="Angsoka Dewi" userId="S::angsoka.dewi@license365bps.onmicrosoft.com::4e428032-2782-459b-9bcd-dde69bcc7f37" providerId="AD" clId="Web-{D0AA21C3-0BE8-5F77-AFA9-212AFC74C6EE}" dt="2022-09-11T15:41:40.252" v="172" actId="20577"/>
        <pc:sldMkLst>
          <pc:docMk/>
          <pc:sldMk cId="616475934" sldId="2147377746"/>
        </pc:sldMkLst>
        <pc:spChg chg="del mod">
          <ac:chgData name="Angsoka Dewi" userId="S::angsoka.dewi@license365bps.onmicrosoft.com::4e428032-2782-459b-9bcd-dde69bcc7f37" providerId="AD" clId="Web-{D0AA21C3-0BE8-5F77-AFA9-212AFC74C6EE}" dt="2022-09-11T15:35:16.386" v="30"/>
          <ac:spMkLst>
            <pc:docMk/>
            <pc:sldMk cId="616475934" sldId="2147377746"/>
            <ac:spMk id="5" creationId="{A2FC85F1-CADA-2640-F7DF-913A85A9EEF3}"/>
          </ac:spMkLst>
        </pc:spChg>
        <pc:spChg chg="mod">
          <ac:chgData name="Angsoka Dewi" userId="S::angsoka.dewi@license365bps.onmicrosoft.com::4e428032-2782-459b-9bcd-dde69bcc7f37" providerId="AD" clId="Web-{D0AA21C3-0BE8-5F77-AFA9-212AFC74C6EE}" dt="2022-09-11T15:35:26.355" v="34" actId="20577"/>
          <ac:spMkLst>
            <pc:docMk/>
            <pc:sldMk cId="616475934" sldId="2147377746"/>
            <ac:spMk id="6" creationId="{B8C19444-2A1E-716C-D49B-E094564D85DB}"/>
          </ac:spMkLst>
        </pc:spChg>
        <pc:spChg chg="del">
          <ac:chgData name="Angsoka Dewi" userId="S::angsoka.dewi@license365bps.onmicrosoft.com::4e428032-2782-459b-9bcd-dde69bcc7f37" providerId="AD" clId="Web-{D0AA21C3-0BE8-5F77-AFA9-212AFC74C6EE}" dt="2022-09-11T15:33:37.275" v="16"/>
          <ac:spMkLst>
            <pc:docMk/>
            <pc:sldMk cId="616475934" sldId="2147377746"/>
            <ac:spMk id="7" creationId="{D589E885-314C-2865-0E3E-7AA019E1C04D}"/>
          </ac:spMkLst>
        </pc:spChg>
        <pc:spChg chg="add mod">
          <ac:chgData name="Angsoka Dewi" userId="S::angsoka.dewi@license365bps.onmicrosoft.com::4e428032-2782-459b-9bcd-dde69bcc7f37" providerId="AD" clId="Web-{D0AA21C3-0BE8-5F77-AFA9-212AFC74C6EE}" dt="2022-09-11T15:37:49.451" v="45" actId="14100"/>
          <ac:spMkLst>
            <pc:docMk/>
            <pc:sldMk cId="616475934" sldId="2147377746"/>
            <ac:spMk id="17" creationId="{17E36AFB-C333-9A76-9C1F-D1C1A05A3844}"/>
          </ac:spMkLst>
        </pc:spChg>
        <pc:spChg chg="add mod">
          <ac:chgData name="Angsoka Dewi" userId="S::angsoka.dewi@license365bps.onmicrosoft.com::4e428032-2782-459b-9bcd-dde69bcc7f37" providerId="AD" clId="Web-{D0AA21C3-0BE8-5F77-AFA9-212AFC74C6EE}" dt="2022-09-11T15:41:40.252" v="172" actId="20577"/>
          <ac:spMkLst>
            <pc:docMk/>
            <pc:sldMk cId="616475934" sldId="2147377746"/>
            <ac:spMk id="21" creationId="{16DF155E-98FC-6247-D730-36302608EA89}"/>
          </ac:spMkLst>
        </pc:spChg>
        <pc:grpChg chg="del">
          <ac:chgData name="Angsoka Dewi" userId="S::angsoka.dewi@license365bps.onmicrosoft.com::4e428032-2782-459b-9bcd-dde69bcc7f37" providerId="AD" clId="Web-{D0AA21C3-0BE8-5F77-AFA9-212AFC74C6EE}" dt="2022-09-11T15:34:52.448" v="25"/>
          <ac:grpSpMkLst>
            <pc:docMk/>
            <pc:sldMk cId="616475934" sldId="2147377746"/>
            <ac:grpSpMk id="32" creationId="{6D8258A9-F53E-4855-F1B0-F24F2AEB3DBC}"/>
          </ac:grpSpMkLst>
        </pc:grpChg>
        <pc:picChg chg="mod">
          <ac:chgData name="Angsoka Dewi" userId="S::angsoka.dewi@license365bps.onmicrosoft.com::4e428032-2782-459b-9bcd-dde69bcc7f37" providerId="AD" clId="Web-{D0AA21C3-0BE8-5F77-AFA9-212AFC74C6EE}" dt="2022-09-11T15:36:41.966" v="35" actId="1076"/>
          <ac:picMkLst>
            <pc:docMk/>
            <pc:sldMk cId="616475934" sldId="2147377746"/>
            <ac:picMk id="16" creationId="{014B5867-A626-6879-F46A-414306E18104}"/>
          </ac:picMkLst>
        </pc:picChg>
        <pc:cxnChg chg="del">
          <ac:chgData name="Angsoka Dewi" userId="S::angsoka.dewi@license365bps.onmicrosoft.com::4e428032-2782-459b-9bcd-dde69bcc7f37" providerId="AD" clId="Web-{D0AA21C3-0BE8-5F77-AFA9-212AFC74C6EE}" dt="2022-09-11T15:34:49.245" v="24"/>
          <ac:cxnSpMkLst>
            <pc:docMk/>
            <pc:sldMk cId="616475934" sldId="2147377746"/>
            <ac:cxnSpMk id="19" creationId="{F094BAC4-54C8-7CE9-AE7B-35A7C4ADDF36}"/>
          </ac:cxnSpMkLst>
        </pc:cxnChg>
      </pc:sldChg>
      <pc:sldChg chg="delSp modSp del">
        <pc:chgData name="Angsoka Dewi" userId="S::angsoka.dewi@license365bps.onmicrosoft.com::4e428032-2782-459b-9bcd-dde69bcc7f37" providerId="AD" clId="Web-{D0AA21C3-0BE8-5F77-AFA9-212AFC74C6EE}" dt="2022-09-11T15:33:31.400" v="15"/>
        <pc:sldMkLst>
          <pc:docMk/>
          <pc:sldMk cId="2227588088" sldId="2147377747"/>
        </pc:sldMkLst>
        <pc:spChg chg="mod">
          <ac:chgData name="Angsoka Dewi" userId="S::angsoka.dewi@license365bps.onmicrosoft.com::4e428032-2782-459b-9bcd-dde69bcc7f37" providerId="AD" clId="Web-{D0AA21C3-0BE8-5F77-AFA9-212AFC74C6EE}" dt="2022-09-11T15:33:20.119" v="12" actId="20577"/>
          <ac:spMkLst>
            <pc:docMk/>
            <pc:sldMk cId="2227588088" sldId="2147377747"/>
            <ac:spMk id="5" creationId="{A2FC85F1-CADA-2640-F7DF-913A85A9EEF3}"/>
          </ac:spMkLst>
        </pc:spChg>
        <pc:spChg chg="del topLvl">
          <ac:chgData name="Angsoka Dewi" userId="S::angsoka.dewi@license365bps.onmicrosoft.com::4e428032-2782-459b-9bcd-dde69bcc7f37" providerId="AD" clId="Web-{D0AA21C3-0BE8-5F77-AFA9-212AFC74C6EE}" dt="2022-09-11T15:33:23.416" v="13"/>
          <ac:spMkLst>
            <pc:docMk/>
            <pc:sldMk cId="2227588088" sldId="2147377747"/>
            <ac:spMk id="27" creationId="{9E8026C9-DBF9-6C73-7DE4-DBD6EB894437}"/>
          </ac:spMkLst>
        </pc:spChg>
        <pc:spChg chg="del topLvl">
          <ac:chgData name="Angsoka Dewi" userId="S::angsoka.dewi@license365bps.onmicrosoft.com::4e428032-2782-459b-9bcd-dde69bcc7f37" providerId="AD" clId="Web-{D0AA21C3-0BE8-5F77-AFA9-212AFC74C6EE}" dt="2022-09-11T15:33:13.619" v="8"/>
          <ac:spMkLst>
            <pc:docMk/>
            <pc:sldMk cId="2227588088" sldId="2147377747"/>
            <ac:spMk id="39" creationId="{08A71FDA-17C2-5092-75E5-CE424F8E318A}"/>
          </ac:spMkLst>
        </pc:spChg>
        <pc:grpChg chg="del">
          <ac:chgData name="Angsoka Dewi" userId="S::angsoka.dewi@license365bps.onmicrosoft.com::4e428032-2782-459b-9bcd-dde69bcc7f37" providerId="AD" clId="Web-{D0AA21C3-0BE8-5F77-AFA9-212AFC74C6EE}" dt="2022-09-11T15:33:13.619" v="8"/>
          <ac:grpSpMkLst>
            <pc:docMk/>
            <pc:sldMk cId="2227588088" sldId="2147377747"/>
            <ac:grpSpMk id="32" creationId="{6D8258A9-F53E-4855-F1B0-F24F2AEB3DBC}"/>
          </ac:grpSpMkLst>
        </pc:grpChg>
        <pc:picChg chg="mod">
          <ac:chgData name="Angsoka Dewi" userId="S::angsoka.dewi@license365bps.onmicrosoft.com::4e428032-2782-459b-9bcd-dde69bcc7f37" providerId="AD" clId="Web-{D0AA21C3-0BE8-5F77-AFA9-212AFC74C6EE}" dt="2022-09-11T15:33:26.291" v="14" actId="1076"/>
          <ac:picMkLst>
            <pc:docMk/>
            <pc:sldMk cId="2227588088" sldId="2147377747"/>
            <ac:picMk id="16" creationId="{014B5867-A626-6879-F46A-414306E18104}"/>
          </ac:picMkLst>
        </pc:picChg>
      </pc:sldChg>
      <pc:sldChg chg="addSp delSp modSp add modNotes">
        <pc:chgData name="Angsoka Dewi" userId="S::angsoka.dewi@license365bps.onmicrosoft.com::4e428032-2782-459b-9bcd-dde69bcc7f37" providerId="AD" clId="Web-{D0AA21C3-0BE8-5F77-AFA9-212AFC74C6EE}" dt="2022-09-11T15:34:33.495" v="23" actId="1076"/>
        <pc:sldMkLst>
          <pc:docMk/>
          <pc:sldMk cId="2498460686" sldId="2147377748"/>
        </pc:sldMkLst>
        <pc:spChg chg="add mod">
          <ac:chgData name="Angsoka Dewi" userId="S::angsoka.dewi@license365bps.onmicrosoft.com::4e428032-2782-459b-9bcd-dde69bcc7f37" providerId="AD" clId="Web-{D0AA21C3-0BE8-5F77-AFA9-212AFC74C6EE}" dt="2022-09-11T15:34:33.495" v="23" actId="1076"/>
          <ac:spMkLst>
            <pc:docMk/>
            <pc:sldMk cId="2498460686" sldId="2147377748"/>
            <ac:spMk id="9" creationId="{2AFAEA2D-5324-F3DC-B209-2060A2ECC5C3}"/>
          </ac:spMkLst>
        </pc:spChg>
        <pc:spChg chg="del mod">
          <ac:chgData name="Angsoka Dewi" userId="S::angsoka.dewi@license365bps.onmicrosoft.com::4e428032-2782-459b-9bcd-dde69bcc7f37" providerId="AD" clId="Web-{D0AA21C3-0BE8-5F77-AFA9-212AFC74C6EE}" dt="2022-09-11T15:32:49.759" v="5"/>
          <ac:spMkLst>
            <pc:docMk/>
            <pc:sldMk cId="2498460686" sldId="2147377748"/>
            <ac:spMk id="13" creationId="{1C0B6197-390C-2836-27B9-28BBD638179A}"/>
          </ac:spMkLst>
        </pc:spChg>
      </pc:sldChg>
      <pc:sldChg chg="add del">
        <pc:chgData name="Angsoka Dewi" userId="S::angsoka.dewi@license365bps.onmicrosoft.com::4e428032-2782-459b-9bcd-dde69bcc7f37" providerId="AD" clId="Web-{D0AA21C3-0BE8-5F77-AFA9-212AFC74C6EE}" dt="2022-09-11T15:32:58.056" v="7"/>
        <pc:sldMkLst>
          <pc:docMk/>
          <pc:sldMk cId="492644233" sldId="2147377749"/>
        </pc:sldMkLst>
      </pc:sldChg>
      <pc:sldChg chg="modSp add">
        <pc:chgData name="Angsoka Dewi" userId="S::angsoka.dewi@license365bps.onmicrosoft.com::4e428032-2782-459b-9bcd-dde69bcc7f37" providerId="AD" clId="Web-{D0AA21C3-0BE8-5F77-AFA9-212AFC74C6EE}" dt="2022-09-11T15:46:38.085" v="176" actId="20577"/>
        <pc:sldMkLst>
          <pc:docMk/>
          <pc:sldMk cId="1389837735" sldId="2147377749"/>
        </pc:sldMkLst>
        <pc:spChg chg="mod">
          <ac:chgData name="Angsoka Dewi" userId="S::angsoka.dewi@license365bps.onmicrosoft.com::4e428032-2782-459b-9bcd-dde69bcc7f37" providerId="AD" clId="Web-{D0AA21C3-0BE8-5F77-AFA9-212AFC74C6EE}" dt="2022-09-11T15:46:38.085" v="176" actId="20577"/>
          <ac:spMkLst>
            <pc:docMk/>
            <pc:sldMk cId="1389837735" sldId="2147377749"/>
            <ac:spMk id="9" creationId="{CAA56566-3132-3285-BB22-4678DB12F826}"/>
          </ac:spMkLst>
        </pc:spChg>
      </pc:sldChg>
      <pc:sldChg chg="modSp add">
        <pc:chgData name="Angsoka Dewi" userId="S::angsoka.dewi@license365bps.onmicrosoft.com::4e428032-2782-459b-9bcd-dde69bcc7f37" providerId="AD" clId="Web-{D0AA21C3-0BE8-5F77-AFA9-212AFC74C6EE}" dt="2022-09-11T15:46:31.835" v="175" actId="20577"/>
        <pc:sldMkLst>
          <pc:docMk/>
          <pc:sldMk cId="1413449950" sldId="2147377750"/>
        </pc:sldMkLst>
        <pc:spChg chg="mod">
          <ac:chgData name="Angsoka Dewi" userId="S::angsoka.dewi@license365bps.onmicrosoft.com::4e428032-2782-459b-9bcd-dde69bcc7f37" providerId="AD" clId="Web-{D0AA21C3-0BE8-5F77-AFA9-212AFC74C6EE}" dt="2022-09-11T15:46:31.835" v="175" actId="20577"/>
          <ac:spMkLst>
            <pc:docMk/>
            <pc:sldMk cId="1413449950" sldId="2147377750"/>
            <ac:spMk id="7" creationId="{30AB89C2-0BC6-BDC8-5935-CAC2BF5DC292}"/>
          </ac:spMkLst>
        </pc:spChg>
      </pc:sldChg>
      <pc:sldMasterChg chg="add addSldLayout">
        <pc:chgData name="Angsoka Dewi" userId="S::angsoka.dewi@license365bps.onmicrosoft.com::4e428032-2782-459b-9bcd-dde69bcc7f37" providerId="AD" clId="Web-{D0AA21C3-0BE8-5F77-AFA9-212AFC74C6EE}" dt="2022-09-11T15:31:48.414" v="0"/>
        <pc:sldMasterMkLst>
          <pc:docMk/>
          <pc:sldMasterMk cId="1952399721" sldId="2147483666"/>
        </pc:sldMasterMkLst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3180954390" sldId="2147483667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2720819259" sldId="2147483668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3140083733" sldId="2147483669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359081677" sldId="2147483670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2789025225" sldId="2147483671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1457110309" sldId="2147483672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2253101021" sldId="2147483673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2390266530" sldId="2147483674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814691446" sldId="2147483675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1619091874" sldId="2147483676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3158499465" sldId="2147483677"/>
          </pc:sldLayoutMkLst>
        </pc:sldLayoutChg>
      </pc:sldMasterChg>
    </pc:docChg>
  </pc:docChgLst>
  <pc:docChgLst>
    <pc:chgData name="Angsoka Dewi" userId="S::angsoka.dewi@license365bps.onmicrosoft.com::4e428032-2782-459b-9bcd-dde69bcc7f37" providerId="AD" clId="Web-{AF8C65F7-51EE-461F-F3A0-2D0DD7BBC620}"/>
    <pc:docChg chg="modSld">
      <pc:chgData name="Angsoka Dewi" userId="S::angsoka.dewi@license365bps.onmicrosoft.com::4e428032-2782-459b-9bcd-dde69bcc7f37" providerId="AD" clId="Web-{AF8C65F7-51EE-461F-F3A0-2D0DD7BBC620}" dt="2022-09-16T03:32:34.660" v="0" actId="20577"/>
      <pc:docMkLst>
        <pc:docMk/>
      </pc:docMkLst>
      <pc:sldChg chg="modSp">
        <pc:chgData name="Angsoka Dewi" userId="S::angsoka.dewi@license365bps.onmicrosoft.com::4e428032-2782-459b-9bcd-dde69bcc7f37" providerId="AD" clId="Web-{AF8C65F7-51EE-461F-F3A0-2D0DD7BBC620}" dt="2022-09-16T03:32:34.660" v="0" actId="20577"/>
        <pc:sldMkLst>
          <pc:docMk/>
          <pc:sldMk cId="2498460686" sldId="2147377748"/>
        </pc:sldMkLst>
        <pc:spChg chg="mod">
          <ac:chgData name="Angsoka Dewi" userId="S::angsoka.dewi@license365bps.onmicrosoft.com::4e428032-2782-459b-9bcd-dde69bcc7f37" providerId="AD" clId="Web-{AF8C65F7-51EE-461F-F3A0-2D0DD7BBC620}" dt="2022-09-16T03:32:34.660" v="0" actId="20577"/>
          <ac:spMkLst>
            <pc:docMk/>
            <pc:sldMk cId="2498460686" sldId="2147377748"/>
            <ac:spMk id="8" creationId="{9B215488-DD0B-4131-1749-F832AAC00460}"/>
          </ac:spMkLst>
        </pc:spChg>
      </pc:sldChg>
    </pc:docChg>
  </pc:docChgLst>
  <pc:docChgLst>
    <pc:chgData name="Angsoka Dewi" userId="S::angsoka.dewi@license365bps.onmicrosoft.com::4e428032-2782-459b-9bcd-dde69bcc7f37" providerId="AD" clId="Web-{137F4F97-D508-B210-9E06-287E42F7D869}"/>
    <pc:docChg chg="addSld delSld modSld">
      <pc:chgData name="Angsoka Dewi" userId="S::angsoka.dewi@license365bps.onmicrosoft.com::4e428032-2782-459b-9bcd-dde69bcc7f37" providerId="AD" clId="Web-{137F4F97-D508-B210-9E06-287E42F7D869}" dt="2022-09-11T15:28:14.761" v="39" actId="20577"/>
      <pc:docMkLst>
        <pc:docMk/>
      </pc:docMkLst>
      <pc:sldChg chg="del">
        <pc:chgData name="Angsoka Dewi" userId="S::angsoka.dewi@license365bps.onmicrosoft.com::4e428032-2782-459b-9bcd-dde69bcc7f37" providerId="AD" clId="Web-{137F4F97-D508-B210-9E06-287E42F7D869}" dt="2022-09-11T15:24:40.054" v="6"/>
        <pc:sldMkLst>
          <pc:docMk/>
          <pc:sldMk cId="417954004" sldId="257"/>
        </pc:sldMkLst>
      </pc:sldChg>
      <pc:sldChg chg="delSp modSp">
        <pc:chgData name="Angsoka Dewi" userId="S::angsoka.dewi@license365bps.onmicrosoft.com::4e428032-2782-459b-9bcd-dde69bcc7f37" providerId="AD" clId="Web-{137F4F97-D508-B210-9E06-287E42F7D869}" dt="2022-09-11T15:28:14.761" v="39" actId="20577"/>
        <pc:sldMkLst>
          <pc:docMk/>
          <pc:sldMk cId="3046785022" sldId="2147377672"/>
        </pc:sldMkLst>
        <pc:spChg chg="mod">
          <ac:chgData name="Angsoka Dewi" userId="S::angsoka.dewi@license365bps.onmicrosoft.com::4e428032-2782-459b-9bcd-dde69bcc7f37" providerId="AD" clId="Web-{137F4F97-D508-B210-9E06-287E42F7D869}" dt="2022-09-11T15:28:14.761" v="39" actId="20577"/>
          <ac:spMkLst>
            <pc:docMk/>
            <pc:sldMk cId="3046785022" sldId="2147377672"/>
            <ac:spMk id="7" creationId="{00FDC680-F3C1-19B4-25BA-584A9716D080}"/>
          </ac:spMkLst>
        </pc:spChg>
        <pc:spChg chg="del">
          <ac:chgData name="Angsoka Dewi" userId="S::angsoka.dewi@license365bps.onmicrosoft.com::4e428032-2782-459b-9bcd-dde69bcc7f37" providerId="AD" clId="Web-{137F4F97-D508-B210-9E06-287E42F7D869}" dt="2022-09-11T15:28:03.245" v="36"/>
          <ac:spMkLst>
            <pc:docMk/>
            <pc:sldMk cId="3046785022" sldId="2147377672"/>
            <ac:spMk id="8" creationId="{CB8EBABE-11DF-DBF0-3B54-B399D0B3E5DF}"/>
          </ac:spMkLst>
        </pc:spChg>
      </pc:sldChg>
      <pc:sldChg chg="add">
        <pc:chgData name="Angsoka Dewi" userId="S::angsoka.dewi@license365bps.onmicrosoft.com::4e428032-2782-459b-9bcd-dde69bcc7f37" providerId="AD" clId="Web-{137F4F97-D508-B210-9E06-287E42F7D869}" dt="2022-09-11T15:24:29.585" v="0"/>
        <pc:sldMkLst>
          <pc:docMk/>
          <pc:sldMk cId="2378058903" sldId="2147377738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29.726" v="1"/>
        <pc:sldMkLst>
          <pc:docMk/>
          <pc:sldMk cId="1276325133" sldId="2147377739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29.867" v="2"/>
        <pc:sldMkLst>
          <pc:docMk/>
          <pc:sldMk cId="1098016103" sldId="2147377740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29.992" v="3"/>
        <pc:sldMkLst>
          <pc:docMk/>
          <pc:sldMk cId="1849166399" sldId="2147377741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30.117" v="4"/>
        <pc:sldMkLst>
          <pc:docMk/>
          <pc:sldMk cId="4165301832" sldId="2147377742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30.179" v="5"/>
        <pc:sldMkLst>
          <pc:docMk/>
          <pc:sldMk cId="3774157649" sldId="2147377743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51.867" v="7"/>
        <pc:sldMkLst>
          <pc:docMk/>
          <pc:sldMk cId="1289039197" sldId="2147377744"/>
        </pc:sldMkLst>
      </pc:sldChg>
      <pc:sldChg chg="modSp add">
        <pc:chgData name="Angsoka Dewi" userId="S::angsoka.dewi@license365bps.onmicrosoft.com::4e428032-2782-459b-9bcd-dde69bcc7f37" providerId="AD" clId="Web-{137F4F97-D508-B210-9E06-287E42F7D869}" dt="2022-09-11T15:27:09.572" v="33" actId="20577"/>
        <pc:sldMkLst>
          <pc:docMk/>
          <pc:sldMk cId="3200620025" sldId="2147377745"/>
        </pc:sldMkLst>
        <pc:spChg chg="mod">
          <ac:chgData name="Angsoka Dewi" userId="S::angsoka.dewi@license365bps.onmicrosoft.com::4e428032-2782-459b-9bcd-dde69bcc7f37" providerId="AD" clId="Web-{137F4F97-D508-B210-9E06-287E42F7D869}" dt="2022-09-11T15:27:09.572" v="33" actId="20577"/>
          <ac:spMkLst>
            <pc:docMk/>
            <pc:sldMk cId="3200620025" sldId="2147377745"/>
            <ac:spMk id="50" creationId="{19B30D7F-082A-86EB-C140-375E53473FA4}"/>
          </ac:spMkLst>
        </pc:spChg>
      </pc:sldChg>
      <pc:sldChg chg="modSp add">
        <pc:chgData name="Angsoka Dewi" userId="S::angsoka.dewi@license365bps.onmicrosoft.com::4e428032-2782-459b-9bcd-dde69bcc7f37" providerId="AD" clId="Web-{137F4F97-D508-B210-9E06-287E42F7D869}" dt="2022-09-11T15:27:29.073" v="35" actId="20577"/>
        <pc:sldMkLst>
          <pc:docMk/>
          <pc:sldMk cId="616475934" sldId="2147377746"/>
        </pc:sldMkLst>
        <pc:spChg chg="mod">
          <ac:chgData name="Angsoka Dewi" userId="S::angsoka.dewi@license365bps.onmicrosoft.com::4e428032-2782-459b-9bcd-dde69bcc7f37" providerId="AD" clId="Web-{137F4F97-D508-B210-9E06-287E42F7D869}" dt="2022-09-11T15:27:29.073" v="35" actId="20577"/>
          <ac:spMkLst>
            <pc:docMk/>
            <pc:sldMk cId="616475934" sldId="2147377746"/>
            <ac:spMk id="5" creationId="{A2FC85F1-CADA-2640-F7DF-913A85A9EEF3}"/>
          </ac:spMkLst>
        </pc:spChg>
      </pc:sldChg>
      <pc:sldChg chg="modSp add">
        <pc:chgData name="Angsoka Dewi" userId="S::angsoka.dewi@license365bps.onmicrosoft.com::4e428032-2782-459b-9bcd-dde69bcc7f37" providerId="AD" clId="Web-{137F4F97-D508-B210-9E06-287E42F7D869}" dt="2022-09-11T15:27:23.604" v="34" actId="20577"/>
        <pc:sldMkLst>
          <pc:docMk/>
          <pc:sldMk cId="2227588088" sldId="2147377747"/>
        </pc:sldMkLst>
        <pc:spChg chg="mod">
          <ac:chgData name="Angsoka Dewi" userId="S::angsoka.dewi@license365bps.onmicrosoft.com::4e428032-2782-459b-9bcd-dde69bcc7f37" providerId="AD" clId="Web-{137F4F97-D508-B210-9E06-287E42F7D869}" dt="2022-09-11T15:27:23.604" v="34" actId="20577"/>
          <ac:spMkLst>
            <pc:docMk/>
            <pc:sldMk cId="2227588088" sldId="2147377747"/>
            <ac:spMk id="5" creationId="{A2FC85F1-CADA-2640-F7DF-913A85A9EEF3}"/>
          </ac:spMkLst>
        </pc:spChg>
      </pc:sldChg>
      <pc:sldMasterChg chg="addSldLayout">
        <pc:chgData name="Angsoka Dewi" userId="S::angsoka.dewi@license365bps.onmicrosoft.com::4e428032-2782-459b-9bcd-dde69bcc7f37" providerId="AD" clId="Web-{137F4F97-D508-B210-9E06-287E42F7D869}" dt="2022-09-11T15:24:29.585" v="0"/>
        <pc:sldMasterMkLst>
          <pc:docMk/>
          <pc:sldMasterMk cId="1446809977" sldId="2147483648"/>
        </pc:sldMasterMkLst>
        <pc:sldLayoutChg chg="add">
          <pc:chgData name="Angsoka Dewi" userId="S::angsoka.dewi@license365bps.onmicrosoft.com::4e428032-2782-459b-9bcd-dde69bcc7f37" providerId="AD" clId="Web-{137F4F97-D508-B210-9E06-287E42F7D869}" dt="2022-09-11T15:24:29.585" v="0"/>
          <pc:sldLayoutMkLst>
            <pc:docMk/>
            <pc:sldMasterMk cId="1446809977" sldId="2147483648"/>
            <pc:sldLayoutMk cId="417462418" sldId="2147483664"/>
          </pc:sldLayoutMkLst>
        </pc:sldLayoutChg>
        <pc:sldLayoutChg chg="add">
          <pc:chgData name="Angsoka Dewi" userId="S::angsoka.dewi@license365bps.onmicrosoft.com::4e428032-2782-459b-9bcd-dde69bcc7f37" providerId="AD" clId="Web-{137F4F97-D508-B210-9E06-287E42F7D869}" dt="2022-09-11T15:24:29.585" v="0"/>
          <pc:sldLayoutMkLst>
            <pc:docMk/>
            <pc:sldMasterMk cId="1446809977" sldId="2147483648"/>
            <pc:sldLayoutMk cId="3166876397" sldId="2147483665"/>
          </pc:sldLayoutMkLst>
        </pc:sldLayoutChg>
      </pc:sldMasterChg>
    </pc:docChg>
  </pc:docChgLst>
  <pc:docChgLst>
    <pc:chgData name="Angsoka Dewi" userId="S::angsoka.dewi@license365bps.onmicrosoft.com::4e428032-2782-459b-9bcd-dde69bcc7f37" providerId="AD" clId="Web-{C5CD6578-D40A-E55A-D5D9-EEDFB684990A}"/>
    <pc:docChg chg="modSld">
      <pc:chgData name="Angsoka Dewi" userId="S::angsoka.dewi@license365bps.onmicrosoft.com::4e428032-2782-459b-9bcd-dde69bcc7f37" providerId="AD" clId="Web-{C5CD6578-D40A-E55A-D5D9-EEDFB684990A}" dt="2022-09-10T01:34:22.173" v="1" actId="20577"/>
      <pc:docMkLst>
        <pc:docMk/>
      </pc:docMkLst>
      <pc:sldChg chg="modSp">
        <pc:chgData name="Angsoka Dewi" userId="S::angsoka.dewi@license365bps.onmicrosoft.com::4e428032-2782-459b-9bcd-dde69bcc7f37" providerId="AD" clId="Web-{C5CD6578-D40A-E55A-D5D9-EEDFB684990A}" dt="2022-09-10T01:34:22.173" v="1" actId="20577"/>
        <pc:sldMkLst>
          <pc:docMk/>
          <pc:sldMk cId="2318181771" sldId="2147377729"/>
        </pc:sldMkLst>
        <pc:spChg chg="mod">
          <ac:chgData name="Angsoka Dewi" userId="S::angsoka.dewi@license365bps.onmicrosoft.com::4e428032-2782-459b-9bcd-dde69bcc7f37" providerId="AD" clId="Web-{C5CD6578-D40A-E55A-D5D9-EEDFB684990A}" dt="2022-09-10T01:34:22.173" v="1" actId="20577"/>
          <ac:spMkLst>
            <pc:docMk/>
            <pc:sldMk cId="2318181771" sldId="2147377729"/>
            <ac:spMk id="17" creationId="{0EF7AA1E-A37C-8DF1-CCC4-487B129FA456}"/>
          </ac:spMkLst>
        </pc:spChg>
      </pc:sldChg>
    </pc:docChg>
  </pc:docChgLst>
  <pc:docChgLst>
    <pc:chgData name="Angsoka Dewi" userId="S::angsoka.dewi@license365bps.onmicrosoft.com::4e428032-2782-459b-9bcd-dde69bcc7f37" providerId="AD" clId="Web-{CC9DADAC-D848-06A9-4938-D847E87D10A6}"/>
    <pc:docChg chg="modSld">
      <pc:chgData name="Angsoka Dewi" userId="S::angsoka.dewi@license365bps.onmicrosoft.com::4e428032-2782-459b-9bcd-dde69bcc7f37" providerId="AD" clId="Web-{CC9DADAC-D848-06A9-4938-D847E87D10A6}" dt="2022-09-09T06:50:29.918" v="11" actId="1076"/>
      <pc:docMkLst>
        <pc:docMk/>
      </pc:docMkLst>
      <pc:sldChg chg="addSp modSp">
        <pc:chgData name="Angsoka Dewi" userId="S::angsoka.dewi@license365bps.onmicrosoft.com::4e428032-2782-459b-9bcd-dde69bcc7f37" providerId="AD" clId="Web-{CC9DADAC-D848-06A9-4938-D847E87D10A6}" dt="2022-09-09T06:50:29.918" v="11" actId="1076"/>
        <pc:sldMkLst>
          <pc:docMk/>
          <pc:sldMk cId="122479839" sldId="2147377726"/>
        </pc:sldMkLst>
        <pc:spChg chg="add mod">
          <ac:chgData name="Angsoka Dewi" userId="S::angsoka.dewi@license365bps.onmicrosoft.com::4e428032-2782-459b-9bcd-dde69bcc7f37" providerId="AD" clId="Web-{CC9DADAC-D848-06A9-4938-D847E87D10A6}" dt="2022-09-09T06:50:12.683" v="8" actId="1076"/>
          <ac:spMkLst>
            <pc:docMk/>
            <pc:sldMk cId="122479839" sldId="2147377726"/>
            <ac:spMk id="7" creationId="{534C3A07-4366-66EA-41CB-E5A90A308C22}"/>
          </ac:spMkLst>
        </pc:spChg>
        <pc:spChg chg="add mod">
          <ac:chgData name="Angsoka Dewi" userId="S::angsoka.dewi@license365bps.onmicrosoft.com::4e428032-2782-459b-9bcd-dde69bcc7f37" providerId="AD" clId="Web-{CC9DADAC-D848-06A9-4938-D847E87D10A6}" dt="2022-09-09T06:50:29.918" v="11" actId="1076"/>
          <ac:spMkLst>
            <pc:docMk/>
            <pc:sldMk cId="122479839" sldId="2147377726"/>
            <ac:spMk id="17" creationId="{79228DCB-1175-D3B1-6CDE-B2EC13F6938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2721D8-B49B-162A-E1CD-7593B65A6A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A6FBF-30F4-E92A-60BA-B8367B932F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4F18-370B-43B2-9502-2CB59E75B416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78E77-0D03-3118-E368-4F0987E7C1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CE2B5-A44F-8B4A-9DE4-86DB162AA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A8176-80EF-4E5D-97CD-87AE81085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2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A6AB-D033-492D-A846-97BC4B5AA129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5B57-E14C-4794-9E59-C301551F7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8D14B5-6204-4E4A-BAB4-B5BF9F0414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58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3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13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1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02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66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2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A707-60B4-0532-7192-8747C850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DEF30-103B-C023-046F-511DD7088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7CCF6-65A5-3000-6174-FF28BC7B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4A19-4DBB-424F-9B2C-FE40814C3C29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8FE83-138A-D25A-07DA-5A7FBFC6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F26DB-84D5-3AE0-8690-510470C7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2749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E29-AD24-C8CE-C7FB-5E97C7BC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36B1-E9AC-AA0F-76E8-3FB90852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96C23-2997-7469-FB42-9D4044AF8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644B2-C55F-1D8F-2E2F-69C18B33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6B5B-1981-4E70-A928-78C1971B2C35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6B338-F3C4-7FFE-7A6E-D7908306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9835F-25CA-311C-753E-21CE553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3E86-D042-567C-8ACE-E66D9F81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54ACC-49A0-8784-E790-F6CF45731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AE74-21CF-A7DC-932A-4E3308DAD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41E5-F0C5-ECBA-DD3A-70925CB9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DF18-4D06-4459-9D26-11E559889E5F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18EC3-5571-E58C-AFE8-89CABF39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BCBF-7AD1-FD69-5FF4-9F6EFF46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0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825D-95AE-1356-2191-A452D6A9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A6D26-5367-3650-91C3-C2F8BADDC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670F1-4240-530B-9872-9383628E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E439-1017-4A83-9A4D-1CC182D00056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7D57-2B74-A60D-DF08-9ECE36F4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538-9680-F6F8-F2C0-6C531A88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7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8AE40-566E-BAB8-5145-DFB648D0B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71EAF-94D8-DFCC-E867-2AE7D30A8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828D-2E27-1DE0-FD9C-9C4E3542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09CD-6CD8-479C-8B78-76BA35A76C1F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C0E9-7BE6-4969-4077-9857182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03E99-54AD-50BE-786B-A76FD33D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1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>
            <a:off x="5340428" y="2"/>
            <a:ext cx="6851573" cy="6851573"/>
          </a:xfrm>
          <a:prstGeom prst="rtTriangle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60702" y="3"/>
            <a:ext cx="9131298" cy="6851573"/>
          </a:xfrm>
          <a:custGeom>
            <a:avLst/>
            <a:gdLst>
              <a:gd name="connsiteX0" fmla="*/ 6879039 w 9131298"/>
              <a:gd name="connsiteY0" fmla="*/ 0 h 6860721"/>
              <a:gd name="connsiteX1" fmla="*/ 9131298 w 9131298"/>
              <a:gd name="connsiteY1" fmla="*/ 0 h 6860721"/>
              <a:gd name="connsiteX2" fmla="*/ 9131298 w 9131298"/>
              <a:gd name="connsiteY2" fmla="*/ 5490791 h 6860721"/>
              <a:gd name="connsiteX3" fmla="*/ 7757710 w 9131298"/>
              <a:gd name="connsiteY3" fmla="*/ 6860721 h 6860721"/>
              <a:gd name="connsiteX4" fmla="*/ 0 w 9131298"/>
              <a:gd name="connsiteY4" fmla="*/ 6860721 h 686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298" h="6860721">
                <a:moveTo>
                  <a:pt x="6879039" y="0"/>
                </a:moveTo>
                <a:lnTo>
                  <a:pt x="9131298" y="0"/>
                </a:lnTo>
                <a:lnTo>
                  <a:pt x="9131298" y="5490791"/>
                </a:lnTo>
                <a:lnTo>
                  <a:pt x="7757710" y="6860721"/>
                </a:lnTo>
                <a:lnTo>
                  <a:pt x="0" y="6860721"/>
                </a:lnTo>
                <a:close/>
              </a:path>
            </a:pathLst>
          </a:custGeom>
          <a:pattFill prst="pct5">
            <a:fgClr>
              <a:srgbClr val="1C655E"/>
            </a:fgClr>
            <a:bgClr>
              <a:schemeClr val="bg1"/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buFont typeface="Arial" panose="020B0604020202020204" pitchFamily="34" charset="0"/>
              <a:buChar char="•"/>
              <a:defRPr lang="en-US" sz="1999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8862DF-8333-494C-B970-69FE4519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23" y="6465685"/>
            <a:ext cx="2743200" cy="365125"/>
          </a:xfrm>
          <a:prstGeom prst="rect">
            <a:avLst/>
          </a:prstGeom>
        </p:spPr>
        <p:txBody>
          <a:bodyPr/>
          <a:lstStyle/>
          <a:p>
            <a:fld id="{81C82DA7-E3A6-483D-9198-CE33981055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462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Green">
    <p:bg>
      <p:bgPr>
        <a:solidFill>
          <a:srgbClr val="00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AU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876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3A15-9C7F-318E-0131-D77B0FC60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FAF4D-4B12-9255-B770-CFFD91C56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EDE83-CA23-5436-52CB-A830C960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BA4F2-5D34-A7C4-ADF6-53246F96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280E7-56B0-C255-5825-3D8F7D66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543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9C9F-1161-115D-BA02-6D42B5AD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3ACA8-99BA-097C-A7C1-C321AC55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5FA3F-8416-06C9-5462-27657B94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C46DB-1303-E5E6-7D5E-72426050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ABE4A-7E1C-BB1A-3F6E-6D3CB261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1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3870-BDA4-E1C3-4920-C6D44211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DC37-1B5F-8A69-8B0C-269C57EA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DE35-8D05-F3B8-CD6D-78CBED0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EF9F-3A3E-479E-8D7F-5A8B7A3183A1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8E92-283C-75D0-3CC3-54E52FF0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070C-F75C-8C61-1669-06246C29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3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CD3A-DA7F-774D-724E-3F998D6C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EFAF4-4BC8-650B-7D56-0C7A419C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A2A25-AA5E-5D01-F6A8-A8281D05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1059E-77D6-E161-3904-7DC69695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5A4D0-83D1-E2EA-19AF-2E001F59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3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9B4F-EA8D-204E-0F3D-38AA6CCB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DC84C-9633-565C-D96D-613CFA6A2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41EF9-8600-BAE3-D7D5-7C1CDF222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FB036-DB6A-9341-8FD9-66C0B329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92BA7-9797-6DD1-F9CA-CB5AED43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D8F44-ED38-336B-C024-A7AB8F20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1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BB3C-17B3-B66A-50F2-685750B4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F7D22-4E6C-ED90-BD6C-90EC06D78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D09FD-B9B7-E44F-5BA8-BCAAFDF1A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67214-75B4-1CFD-5CAA-55D849A71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0D102-B987-FC3A-DB35-EC55AA4EF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717D2-5C23-8F88-86F0-E8792301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0186C-48DF-9D28-0124-81D2E3A8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20F7A-E542-6D2D-5982-B58ABEAA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5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B05B-9026-99BD-84A3-49970FD5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F4D8B-BD85-8739-0763-FBA28F07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73FF2-25EE-6A90-0633-5A57969D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4B44D-28D3-FFEE-B3B2-3407F396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10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EE1A98-6A72-FE75-F0A2-279A45A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BFE89-E56A-C914-669B-6A6F7FC7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ACE5C-F71B-7F8C-62EB-98C2A285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01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D3CE-CD55-4BD7-C17F-30DF1F77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0060-0B8E-9BA0-36C5-F5645C2EF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BA98B-4B8B-F6CE-92F1-0EDA744BC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60376-6835-C21F-CB62-7A86A360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3E003-E015-7658-E2B1-4E677403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C4D06-021E-9EAB-4F5D-326C603A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66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4C36-5250-B351-4CDB-A9F1FE59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BB6C6A-AE51-1BE7-69EE-D63295F98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2B9B4-EAF8-F435-91FB-E4A52914E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61DF9-12F0-3148-6EF2-BBB06E4D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7158A-09BF-E052-F559-E004DA8F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19ADA-3D23-BC2D-626A-D7230617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91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34FB-E37F-83BB-3512-2F838D24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90AC7-20EC-E1EF-C535-72DB87ED0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2673-C78A-EC8D-9C25-62348E8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F61BE-13BE-BC24-3D8F-9768830B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DE8B4-2B9F-5A1B-05CC-93E4A141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9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8A8A5-2F38-ABE3-4F56-90FD51F58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7A978-4BD2-0A84-B1CE-D98761F08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935BD-F1ED-0A52-E952-A7C50B84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DE541-73D8-89C0-2938-E2DEB900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C1C1A-4C33-CBCB-577E-02FA0BDD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9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5409-378D-7B21-88E1-6B864D0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F13B-14A7-FEDB-0BEC-48937EEB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7806-345B-1A67-CD1F-8D08BE03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487B-BB62-4C9A-9265-BEE1DA54FEB3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9E8D-3804-582E-C9C6-9D979DF3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2A5A-3FE6-6641-7B29-2CE3E92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AACA-457B-7495-925F-B81AF9D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4C14-1D32-4897-F047-8C5881149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1F2B0-95BC-005E-4B75-D3C256258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0271-C75E-5595-278A-AD4FD31E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87-F471-472E-B603-B3E43433D3FE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32175-1DDB-5D36-2E70-F4B5996C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CD7E1-A8FA-9847-3887-15E906EC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9EA6-C983-4818-7C1C-20B05B54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9475-22BD-75D7-2CB3-C2804E43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BEFF4-1ADC-3E4C-F86E-C5A06D67E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B4343-2DDA-787B-469E-59B7002B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F30F1-08FE-0B25-CD6B-A3A7B468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4427E-CCCC-A758-24C5-CBA51AA8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1D1D-CA5C-45D1-B9CA-CE2A1CD407DB}" type="datetime1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AD2C7-9793-F6A1-B2D8-CF51131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02A3F-5B30-5BC7-A48F-FB20CA22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6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D60D-4DF1-712A-1DD2-1CBAD835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C123B-CB40-FD1D-1C26-B65F18CF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5EB5-C324-4186-85CC-44DCFAFCCE81}" type="datetime1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7B227-7178-A3C1-0465-D2AFB8E1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FA0B6-35E9-F6B8-AE3C-F8E4828A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A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2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14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AA1D7-14A8-8891-357B-77C31715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5C1F0-6755-FB4C-8314-101974FB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1EE6-4E36-160A-7A19-F6635F71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8053F-E2F3-4AB5-A995-880B18620D91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C1B3-E15D-2670-BB15-9E5558EF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4484-34E7-0C36-FF20-3BA428F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3" r:id="rId10"/>
    <p:sldLayoutId id="2147483656" r:id="rId11"/>
    <p:sldLayoutId id="2147483657" r:id="rId12"/>
    <p:sldLayoutId id="2147483658" r:id="rId13"/>
    <p:sldLayoutId id="2147483659" r:id="rId14"/>
    <p:sldLayoutId id="2147483662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DB110B-6A20-74FB-80E5-1B520B9E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F73D8-CD5B-F8A9-C6CF-B5F655407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645D-6678-BF8D-7D79-9F72A0CC7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DB3F-B891-0089-D10D-87E85374E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A0DCF-8973-F30F-57C8-CEBCC0414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2AEA75-9B11-D16C-42A3-966FBD69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60702" y="53203"/>
            <a:ext cx="2682671" cy="908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69AD35-F6A4-E3E0-9C49-7C2079C84292}"/>
              </a:ext>
            </a:extLst>
          </p:cNvPr>
          <p:cNvSpPr txBox="1"/>
          <p:nvPr/>
        </p:nvSpPr>
        <p:spPr>
          <a:xfrm>
            <a:off x="790709" y="6424320"/>
            <a:ext cx="2467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JAKARTA, SEPTEMBER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C4708-A246-5C37-5A21-D922B836772A}"/>
              </a:ext>
            </a:extLst>
          </p:cNvPr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12FB2-8412-A7BB-78A5-E111A402A931}"/>
              </a:ext>
            </a:extLst>
          </p:cNvPr>
          <p:cNvSpPr txBox="1"/>
          <p:nvPr/>
        </p:nvSpPr>
        <p:spPr>
          <a:xfrm rot="16200000">
            <a:off x="-1656617" y="4452562"/>
            <a:ext cx="3680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Pendataan</a:t>
            </a:r>
            <a:r>
              <a:rPr lang="en-US" sz="1400">
                <a:solidFill>
                  <a:schemeClr val="bg1"/>
                </a:solidFill>
              </a:rPr>
              <a:t> Awal </a:t>
            </a:r>
            <a:r>
              <a:rPr lang="en-US" sz="1400" err="1">
                <a:solidFill>
                  <a:schemeClr val="bg1"/>
                </a:solidFill>
              </a:rPr>
              <a:t>Registrasi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Sosial</a:t>
            </a:r>
            <a:r>
              <a:rPr lang="en-US" sz="1400">
                <a:solidFill>
                  <a:schemeClr val="bg1"/>
                </a:solidFill>
              </a:rPr>
              <a:t> Ekonomi 2022.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627E13-4FD2-60AA-F319-E68CAF355227}"/>
              </a:ext>
            </a:extLst>
          </p:cNvPr>
          <p:cNvCxnSpPr/>
          <p:nvPr/>
        </p:nvCxnSpPr>
        <p:spPr>
          <a:xfrm flipV="1">
            <a:off x="183694" y="1506696"/>
            <a:ext cx="0" cy="1182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44E699-CC54-2BD8-D0F6-82D73AE03EF5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183694" y="6510217"/>
            <a:ext cx="1" cy="347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F551BB-770E-98AE-723F-5B1CE473B944}"/>
              </a:ext>
            </a:extLst>
          </p:cNvPr>
          <p:cNvSpPr txBox="1"/>
          <p:nvPr/>
        </p:nvSpPr>
        <p:spPr>
          <a:xfrm rot="16200000">
            <a:off x="-452087" y="535098"/>
            <a:ext cx="1271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Regsosek2022.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74E64C-D4FE-24AA-0182-60D8D5549F9F}"/>
              </a:ext>
            </a:extLst>
          </p:cNvPr>
          <p:cNvGrpSpPr/>
          <p:nvPr/>
        </p:nvGrpSpPr>
        <p:grpSpPr>
          <a:xfrm>
            <a:off x="861645" y="3919393"/>
            <a:ext cx="1052884" cy="180956"/>
            <a:chOff x="985470" y="3935392"/>
            <a:chExt cx="1575914" cy="27084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632CF1-19B8-01F2-D6DA-5352E240392F}"/>
                </a:ext>
              </a:extLst>
            </p:cNvPr>
            <p:cNvSpPr/>
            <p:nvPr/>
          </p:nvSpPr>
          <p:spPr>
            <a:xfrm>
              <a:off x="985470" y="3935392"/>
              <a:ext cx="270848" cy="270848"/>
            </a:xfrm>
            <a:prstGeom prst="ellipse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D1E9C8-0D0F-899D-FD3A-1CE28519F669}"/>
                </a:ext>
              </a:extLst>
            </p:cNvPr>
            <p:cNvSpPr/>
            <p:nvPr/>
          </p:nvSpPr>
          <p:spPr>
            <a:xfrm>
              <a:off x="1420492" y="3935392"/>
              <a:ext cx="270848" cy="270848"/>
            </a:xfrm>
            <a:prstGeom prst="ellipse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B3EB0F-062B-B9D3-F40A-D96092121BBE}"/>
                </a:ext>
              </a:extLst>
            </p:cNvPr>
            <p:cNvSpPr/>
            <p:nvPr/>
          </p:nvSpPr>
          <p:spPr>
            <a:xfrm>
              <a:off x="1855514" y="3935392"/>
              <a:ext cx="270848" cy="270848"/>
            </a:xfrm>
            <a:prstGeom prst="ellipse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3972CE-467F-67AF-93EC-1FE69EF27A45}"/>
                </a:ext>
              </a:extLst>
            </p:cNvPr>
            <p:cNvSpPr/>
            <p:nvPr/>
          </p:nvSpPr>
          <p:spPr>
            <a:xfrm>
              <a:off x="2290536" y="3935392"/>
              <a:ext cx="270848" cy="270848"/>
            </a:xfrm>
            <a:prstGeom prst="ellipse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997B25-2284-FF99-ADA6-852C679FA9A6}"/>
              </a:ext>
            </a:extLst>
          </p:cNvPr>
          <p:cNvSpPr txBox="1"/>
          <p:nvPr/>
        </p:nvSpPr>
        <p:spPr>
          <a:xfrm>
            <a:off x="7028039" y="6510217"/>
            <a:ext cx="3990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err="1">
                <a:solidFill>
                  <a:schemeClr val="bg1"/>
                </a:solidFill>
              </a:rPr>
              <a:t>Sumber</a:t>
            </a:r>
            <a:r>
              <a:rPr lang="en-US" sz="1200" i="1">
                <a:solidFill>
                  <a:schemeClr val="bg1"/>
                </a:solidFill>
              </a:rPr>
              <a:t> Gambar: https://unsplash.com/photos/AJQCyfzAxJw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9F1FC-33DE-151F-E4BD-F7A3B2682BB8}"/>
              </a:ext>
            </a:extLst>
          </p:cNvPr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F9B522-B42C-90F9-A644-28FCBB7AB21E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71D8F2-D848-4A70-532A-76B9063C48B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A34F06-14AB-4367-1756-E0543A48FBB7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2F948C-E20B-2E4D-0795-A4583313FDEE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4F9B3C-D49B-EEF5-A1A1-D153D1A9F103}"/>
                </a:ext>
              </a:extLst>
            </p:cNvPr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Placeholder 24" descr="A few people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1A0CE1B1-5621-51C9-0FB7-3A5F2B7EBB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r="552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68517-B387-7CE7-CB3F-83E394C57ECE}"/>
              </a:ext>
            </a:extLst>
          </p:cNvPr>
          <p:cNvSpPr txBox="1"/>
          <p:nvPr/>
        </p:nvSpPr>
        <p:spPr>
          <a:xfrm>
            <a:off x="675428" y="2162169"/>
            <a:ext cx="6071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017A87"/>
                </a:solidFill>
                <a:latin typeface="Franklin Gothic Medium Cond" panose="020B0606030402020204" pitchFamily="34" charset="0"/>
              </a:rPr>
              <a:t>VERIFIKASI KELUARGA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1FAD-3F14-17D1-E35D-331D034386FE}"/>
              </a:ext>
            </a:extLst>
          </p:cNvPr>
          <p:cNvSpPr txBox="1"/>
          <p:nvPr/>
        </p:nvSpPr>
        <p:spPr>
          <a:xfrm>
            <a:off x="675428" y="2953659"/>
            <a:ext cx="447759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rgbClr val="FFC93C"/>
                </a:solidFill>
                <a:latin typeface="Franklin Gothic Medium Cond"/>
              </a:rPr>
              <a:t>PERUBAHAN SLS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90D63-761A-23A0-3A7E-F0AC8BB93551}"/>
              </a:ext>
            </a:extLst>
          </p:cNvPr>
          <p:cNvSpPr txBox="1"/>
          <p:nvPr/>
        </p:nvSpPr>
        <p:spPr>
          <a:xfrm>
            <a:off x="3784456" y="6439708"/>
            <a:ext cx="4101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err="1">
                <a:solidFill>
                  <a:schemeClr val="bg1"/>
                </a:solidFill>
              </a:rPr>
              <a:t>Sumber</a:t>
            </a:r>
            <a:r>
              <a:rPr lang="en-US" sz="1400" i="1">
                <a:solidFill>
                  <a:schemeClr val="bg1"/>
                </a:solidFill>
              </a:rPr>
              <a:t>: https://unsplash.com/photos/5fNmWej4tAA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0561F5C-D7D7-6089-39B8-BBE04D643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35680" r="-333" b="35213"/>
          <a:stretch/>
        </p:blipFill>
        <p:spPr>
          <a:xfrm>
            <a:off x="203665" y="216599"/>
            <a:ext cx="2519195" cy="5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75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lihat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buku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pedoman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teknis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halaman</a:t>
            </a:r>
            <a:endParaRPr lang="en-US" i="1">
              <a:ln>
                <a:solidFill>
                  <a:srgbClr val="EAA824"/>
                </a:solidFill>
              </a:ln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6481387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F3C04-48D1-59B1-BA5A-87A08CA5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19444-2A1E-716C-D49B-E094564D85DB}"/>
              </a:ext>
            </a:extLst>
          </p:cNvPr>
          <p:cNvSpPr txBox="1"/>
          <p:nvPr/>
        </p:nvSpPr>
        <p:spPr>
          <a:xfrm>
            <a:off x="250905" y="132381"/>
            <a:ext cx="279435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/>
              </a:rPr>
              <a:t>MEKANISME</a:t>
            </a:r>
            <a:endParaRPr lang="en-US" sz="3200" spc="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A88A3-DFCF-B99F-0137-79F594B943C7}"/>
              </a:ext>
            </a:extLst>
          </p:cNvPr>
          <p:cNvSpPr txBox="1"/>
          <p:nvPr/>
        </p:nvSpPr>
        <p:spPr>
          <a:xfrm>
            <a:off x="1716881" y="6503193"/>
            <a:ext cx="9070181" cy="369332"/>
          </a:xfrm>
          <a:prstGeom prst="rect">
            <a:avLst/>
          </a:prstGeom>
          <a:solidFill>
            <a:srgbClr val="017A8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4B5867-A626-6879-F46A-414306E18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3" y="881365"/>
            <a:ext cx="7336632" cy="5635384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E36AFB-C333-9A76-9C1F-D1C1A05A3844}"/>
              </a:ext>
            </a:extLst>
          </p:cNvPr>
          <p:cNvSpPr/>
          <p:nvPr/>
        </p:nvSpPr>
        <p:spPr>
          <a:xfrm>
            <a:off x="2324704" y="2246086"/>
            <a:ext cx="5503333" cy="417285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DF155E-98FC-6247-D730-36302608EA89}"/>
              </a:ext>
            </a:extLst>
          </p:cNvPr>
          <p:cNvSpPr txBox="1"/>
          <p:nvPr/>
        </p:nvSpPr>
        <p:spPr>
          <a:xfrm>
            <a:off x="8122612" y="827360"/>
            <a:ext cx="3518098" cy="5632311"/>
          </a:xfrm>
          <a:prstGeom prst="rect">
            <a:avLst/>
          </a:prstGeom>
          <a:solidFill>
            <a:srgbClr val="E5FB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 err="1">
                <a:cs typeface="Calibri"/>
              </a:rPr>
              <a:t>Verifikasi</a:t>
            </a:r>
            <a:r>
              <a:rPr lang="en-US" sz="2000" b="1" dirty="0">
                <a:cs typeface="Calibri"/>
              </a:rPr>
              <a:t> </a:t>
            </a:r>
            <a:r>
              <a:rPr lang="en-US" sz="2000" b="1" dirty="0" err="1">
                <a:cs typeface="Calibri"/>
              </a:rPr>
              <a:t>Keluarga</a:t>
            </a:r>
            <a:r>
              <a:rPr lang="en-US" sz="2000" b="1" dirty="0">
                <a:cs typeface="Calibri"/>
              </a:rPr>
              <a:t> pada </a:t>
            </a:r>
            <a:r>
              <a:rPr lang="en-US" sz="2000" b="1" dirty="0" err="1">
                <a:cs typeface="Calibri"/>
              </a:rPr>
              <a:t>Ketua</a:t>
            </a:r>
            <a:r>
              <a:rPr lang="en-US" sz="2000" b="1" dirty="0">
                <a:cs typeface="Calibri"/>
              </a:rPr>
              <a:t>/</a:t>
            </a:r>
            <a:r>
              <a:rPr lang="en-US" sz="2000" b="1" dirty="0" err="1">
                <a:cs typeface="Calibri"/>
              </a:rPr>
              <a:t>Pengurus</a:t>
            </a:r>
            <a:r>
              <a:rPr lang="en-US" sz="2000" b="1" dirty="0">
                <a:cs typeface="Calibri"/>
              </a:rPr>
              <a:t> SLS:</a:t>
            </a:r>
          </a:p>
          <a:p>
            <a:r>
              <a:rPr lang="en-US" sz="2000" dirty="0">
                <a:cs typeface="Calibri"/>
              </a:rPr>
              <a:t>PPL </a:t>
            </a:r>
            <a:r>
              <a:rPr lang="en-US" sz="2000" dirty="0" err="1">
                <a:cs typeface="Calibri"/>
              </a:rPr>
              <a:t>menuliskan</a:t>
            </a:r>
            <a:r>
              <a:rPr lang="en-US" sz="2000" dirty="0">
                <a:cs typeface="Calibri"/>
              </a:rPr>
              <a:t> </a:t>
            </a:r>
            <a:r>
              <a:rPr lang="en-US" sz="2000" dirty="0" err="1">
                <a:cs typeface="Calibri"/>
              </a:rPr>
              <a:t>nama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keluarga</a:t>
            </a:r>
            <a:r>
              <a:rPr lang="en-US" sz="2000" dirty="0">
                <a:cs typeface="Calibri"/>
              </a:rPr>
              <a:t> yang </a:t>
            </a:r>
            <a:r>
              <a:rPr lang="en-US" sz="2000" dirty="0" err="1">
                <a:cs typeface="Calibri"/>
              </a:rPr>
              <a:t>disebutkan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Ketua</a:t>
            </a:r>
            <a:r>
              <a:rPr lang="en-US" sz="2000" dirty="0">
                <a:cs typeface="Calibri"/>
              </a:rPr>
              <a:t> SLS </a:t>
            </a:r>
            <a:r>
              <a:rPr lang="en-US" sz="2000" dirty="0" err="1">
                <a:cs typeface="Calibri"/>
              </a:rPr>
              <a:t>beserta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tingkat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kesejahteraannya</a:t>
            </a:r>
            <a:r>
              <a:rPr lang="en-US" sz="2000" dirty="0">
                <a:cs typeface="Calibri"/>
              </a:rPr>
              <a:t>;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 err="1">
                <a:cs typeface="Calibri"/>
              </a:rPr>
              <a:t>Verifikasi</a:t>
            </a:r>
            <a:r>
              <a:rPr lang="en-US" sz="2000" b="1" dirty="0">
                <a:cs typeface="Calibri"/>
              </a:rPr>
              <a:t> </a:t>
            </a:r>
            <a:r>
              <a:rPr lang="en-US" sz="2000" b="1" dirty="0" err="1">
                <a:cs typeface="Calibri"/>
              </a:rPr>
              <a:t>Keluarga</a:t>
            </a:r>
            <a:r>
              <a:rPr lang="en-US" sz="2000" b="1" dirty="0">
                <a:cs typeface="Calibri"/>
              </a:rPr>
              <a:t> </a:t>
            </a:r>
            <a:r>
              <a:rPr lang="en-US" sz="2000" b="1" dirty="0" err="1">
                <a:cs typeface="Calibri"/>
              </a:rPr>
              <a:t>secara</a:t>
            </a:r>
            <a:r>
              <a:rPr lang="en-US" sz="2000" b="1" dirty="0">
                <a:cs typeface="Calibri"/>
              </a:rPr>
              <a:t> </a:t>
            </a:r>
            <a:r>
              <a:rPr lang="en-US" sz="2000" b="1" i="1" dirty="0">
                <a:cs typeface="Calibri"/>
              </a:rPr>
              <a:t>door to door</a:t>
            </a:r>
            <a:r>
              <a:rPr lang="en-US" sz="2000" b="1" dirty="0">
                <a:cs typeface="Calibri"/>
              </a:rPr>
              <a:t>:</a:t>
            </a:r>
          </a:p>
          <a:p>
            <a:r>
              <a:rPr lang="en-US" sz="2000" dirty="0">
                <a:cs typeface="Calibri"/>
              </a:rPr>
              <a:t>(</a:t>
            </a:r>
            <a:r>
              <a:rPr lang="en-US" sz="2000" dirty="0" err="1">
                <a:cs typeface="Calibri"/>
              </a:rPr>
              <a:t>sama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dengan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mekanisme</a:t>
            </a:r>
            <a:r>
              <a:rPr lang="en-US" sz="2000" dirty="0">
                <a:cs typeface="Calibri"/>
              </a:rPr>
              <a:t> pada SLS yang </a:t>
            </a:r>
            <a:r>
              <a:rPr lang="en-US" sz="2000" dirty="0" err="1">
                <a:cs typeface="Calibri"/>
              </a:rPr>
              <a:t>tidak</a:t>
            </a:r>
            <a:r>
              <a:rPr lang="en-US" sz="2000" dirty="0">
                <a:cs typeface="Calibri"/>
              </a:rPr>
              <a:t> </a:t>
            </a:r>
            <a:r>
              <a:rPr lang="en-US" sz="2000" dirty="0" err="1">
                <a:cs typeface="Calibri"/>
              </a:rPr>
              <a:t>berubah</a:t>
            </a:r>
            <a:r>
              <a:rPr lang="en-US" sz="2000" dirty="0">
                <a:cs typeface="Calibri"/>
              </a:rPr>
              <a:t>);</a:t>
            </a:r>
          </a:p>
          <a:p>
            <a:endParaRPr lang="en-US" sz="2000" dirty="0">
              <a:cs typeface="Calibri"/>
            </a:endParaRPr>
          </a:p>
          <a:p>
            <a:r>
              <a:rPr lang="en-US" sz="2000" b="1" dirty="0" err="1">
                <a:cs typeface="Calibri"/>
              </a:rPr>
              <a:t>Instrumen</a:t>
            </a:r>
            <a:r>
              <a:rPr lang="en-US" sz="2000" b="1" dirty="0">
                <a:cs typeface="Calibri"/>
              </a:rPr>
              <a:t>:</a:t>
            </a:r>
          </a:p>
          <a:p>
            <a:r>
              <a:rPr lang="en-US" sz="2000" dirty="0">
                <a:cs typeface="Calibri"/>
              </a:rPr>
              <a:t>Peta WS</a:t>
            </a:r>
          </a:p>
          <a:p>
            <a:r>
              <a:rPr lang="en-US" sz="2000" dirty="0">
                <a:cs typeface="Calibri"/>
              </a:rPr>
              <a:t>REGSOSEK22 – PSLS</a:t>
            </a:r>
          </a:p>
          <a:p>
            <a:r>
              <a:rPr lang="en-US" sz="2000" dirty="0">
                <a:cs typeface="Calibri"/>
              </a:rPr>
              <a:t>REGSOSEK22 – VK2 (</a:t>
            </a:r>
            <a:r>
              <a:rPr lang="en-US" sz="2000" i="1" dirty="0" err="1">
                <a:cs typeface="Calibri"/>
              </a:rPr>
              <a:t>untuk</a:t>
            </a:r>
            <a:r>
              <a:rPr lang="en-US" sz="2000" i="1" dirty="0">
                <a:cs typeface="Calibri"/>
              </a:rPr>
              <a:t> SLS </a:t>
            </a:r>
            <a:r>
              <a:rPr lang="en-US" sz="2000" i="1" dirty="0" err="1">
                <a:cs typeface="Calibri"/>
              </a:rPr>
              <a:t>baru</a:t>
            </a:r>
            <a:r>
              <a:rPr lang="en-US" sz="2000" dirty="0">
                <a:cs typeface="Calibri"/>
              </a:rPr>
              <a:t>)</a:t>
            </a:r>
          </a:p>
          <a:p>
            <a:endParaRPr lang="en-US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647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70BE887-B936-4158-4BFC-ECDB0724526B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66EDF-950A-7118-00D0-60948479F42D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42221-AD99-69FB-D187-410B0E2E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78872-FDF0-D80F-7421-686F1C4A894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E93EF-2629-A1EB-DEF5-22F91A91DF37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FAA6-DFAF-D105-FE59-EDC87C541F77}"/>
              </a:ext>
            </a:extLst>
          </p:cNvPr>
          <p:cNvSpPr txBox="1"/>
          <p:nvPr/>
        </p:nvSpPr>
        <p:spPr>
          <a:xfrm>
            <a:off x="131175" y="130088"/>
            <a:ext cx="492089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>
                <a:solidFill>
                  <a:schemeClr val="bg1"/>
                </a:solidFill>
                <a:latin typeface="Franklin Gothic Medium Cond"/>
              </a:rPr>
              <a:t>PENGGUNAAN DAFTAR</a:t>
            </a:r>
            <a:endParaRPr lang="en-US" sz="3200" spc="60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C32CB-2C36-7749-B0F8-5539BBE3BC61}"/>
              </a:ext>
            </a:extLst>
          </p:cNvPr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lihat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Suplemen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halaman</a:t>
            </a:r>
            <a:r>
              <a:rPr lang="en-US" i="1">
                <a:solidFill>
                  <a:schemeClr val="bg1"/>
                </a:solidFill>
              </a:rPr>
              <a:t> ….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8E5D22-75D9-F08F-1F37-2B9FFDFDD31C}"/>
              </a:ext>
            </a:extLst>
          </p:cNvPr>
          <p:cNvSpPr txBox="1"/>
          <p:nvPr/>
        </p:nvSpPr>
        <p:spPr>
          <a:xfrm>
            <a:off x="532722" y="1204786"/>
            <a:ext cx="923909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 err="1">
                <a:solidFill>
                  <a:srgbClr val="142850"/>
                </a:solidFill>
              </a:rPr>
              <a:t>Penggunaan</a:t>
            </a:r>
            <a:r>
              <a:rPr lang="en-US" sz="2400" b="1" i="1">
                <a:solidFill>
                  <a:srgbClr val="142850"/>
                </a:solidFill>
              </a:rPr>
              <a:t> Daftar/Form </a:t>
            </a:r>
            <a:r>
              <a:rPr lang="en-US" sz="2400" b="1" i="1" err="1">
                <a:solidFill>
                  <a:srgbClr val="142850"/>
                </a:solidFill>
              </a:rPr>
              <a:t>Berdasarkan</a:t>
            </a:r>
            <a:r>
              <a:rPr lang="en-US" sz="2400" b="1" i="1">
                <a:solidFill>
                  <a:srgbClr val="142850"/>
                </a:solidFill>
              </a:rPr>
              <a:t> </a:t>
            </a:r>
            <a:r>
              <a:rPr lang="en-US" sz="2400" b="1" i="1" err="1">
                <a:solidFill>
                  <a:srgbClr val="142850"/>
                </a:solidFill>
              </a:rPr>
              <a:t>Kasus</a:t>
            </a:r>
            <a:r>
              <a:rPr lang="en-US" sz="2400" b="1" i="1">
                <a:solidFill>
                  <a:srgbClr val="142850"/>
                </a:solidFill>
              </a:rPr>
              <a:t> </a:t>
            </a:r>
            <a:r>
              <a:rPr lang="en-US" sz="2400" b="1" i="1" err="1">
                <a:solidFill>
                  <a:srgbClr val="142850"/>
                </a:solidFill>
              </a:rPr>
              <a:t>Perubahan</a:t>
            </a:r>
            <a:r>
              <a:rPr lang="en-US" sz="2400" b="1" i="1">
                <a:solidFill>
                  <a:srgbClr val="142850"/>
                </a:solidFill>
              </a:rPr>
              <a:t> SLS [1]</a:t>
            </a:r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085D3-2EDC-14E4-068B-FECDCA70CA17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14D4AE-2D0B-99CF-5E5E-2E3AF246505E}"/>
              </a:ext>
            </a:extLst>
          </p:cNvPr>
          <p:cNvSpPr/>
          <p:nvPr/>
        </p:nvSpPr>
        <p:spPr>
          <a:xfrm>
            <a:off x="9495919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4C33EE-65E7-0ED0-B850-FC0D551D970B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D7D16C30-71F4-7351-4AFB-66CA66059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668969"/>
              </p:ext>
            </p:extLst>
          </p:nvPr>
        </p:nvGraphicFramePr>
        <p:xfrm>
          <a:off x="424180" y="1939459"/>
          <a:ext cx="11396665" cy="43013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65208">
                  <a:extLst>
                    <a:ext uri="{9D8B030D-6E8A-4147-A177-3AD203B41FA5}">
                      <a16:colId xmlns:a16="http://schemas.microsoft.com/office/drawing/2014/main" val="1759004030"/>
                    </a:ext>
                  </a:extLst>
                </a:gridCol>
                <a:gridCol w="2055416">
                  <a:extLst>
                    <a:ext uri="{9D8B030D-6E8A-4147-A177-3AD203B41FA5}">
                      <a16:colId xmlns:a16="http://schemas.microsoft.com/office/drawing/2014/main" val="1617902716"/>
                    </a:ext>
                  </a:extLst>
                </a:gridCol>
                <a:gridCol w="2108333">
                  <a:extLst>
                    <a:ext uri="{9D8B030D-6E8A-4147-A177-3AD203B41FA5}">
                      <a16:colId xmlns:a16="http://schemas.microsoft.com/office/drawing/2014/main" val="1629730387"/>
                    </a:ext>
                  </a:extLst>
                </a:gridCol>
                <a:gridCol w="1967708">
                  <a:extLst>
                    <a:ext uri="{9D8B030D-6E8A-4147-A177-3AD203B41FA5}">
                      <a16:colId xmlns:a16="http://schemas.microsoft.com/office/drawing/2014/main" val="2082729464"/>
                    </a:ext>
                  </a:extLst>
                </a:gridCol>
              </a:tblGrid>
              <a:tr h="8467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Jenis </a:t>
                      </a:r>
                      <a:r>
                        <a:rPr lang="en-US" dirty="0" err="1"/>
                        <a:t>Perubahan</a:t>
                      </a:r>
                      <a:r>
                        <a:rPr lang="en-US" dirty="0"/>
                        <a:t> SLS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REGSOSEK22-VK1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REGSOSEK22-VK2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REGSOSEK22-PSLS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125359"/>
                  </a:ext>
                </a:extLst>
              </a:tr>
              <a:tr h="846743">
                <a:tc>
                  <a:txBody>
                    <a:bodyPr/>
                    <a:lstStyle/>
                    <a:p>
                      <a:r>
                        <a:rPr lang="en-US" dirty="0"/>
                        <a:t>Wilayah </a:t>
                      </a:r>
                      <a:r>
                        <a:rPr lang="en-US" b="1" dirty="0" err="1"/>
                        <a:t>Tetap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baik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batas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maupun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nama</a:t>
                      </a:r>
                      <a:r>
                        <a:rPr lang="en-US" dirty="0"/>
                        <a:t> SLS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987716"/>
                  </a:ext>
                </a:extLst>
              </a:tr>
              <a:tr h="846743">
                <a:tc>
                  <a:txBody>
                    <a:bodyPr/>
                    <a:lstStyle/>
                    <a:p>
                      <a:r>
                        <a:rPr lang="en-US" dirty="0"/>
                        <a:t>Wilayah </a:t>
                      </a:r>
                      <a:r>
                        <a:rPr lang="en-US" dirty="0" err="1"/>
                        <a:t>Tetap</a:t>
                      </a:r>
                      <a:r>
                        <a:rPr lang="en-US" dirty="0"/>
                        <a:t>, </a:t>
                      </a:r>
                      <a:r>
                        <a:rPr lang="en-US" b="1" dirty="0" err="1"/>
                        <a:t>nama</a:t>
                      </a:r>
                      <a:r>
                        <a:rPr lang="en-US" b="1" dirty="0"/>
                        <a:t>/</a:t>
                      </a:r>
                      <a:r>
                        <a:rPr lang="en-US" b="1" dirty="0" err="1"/>
                        <a:t>tingkatan</a:t>
                      </a:r>
                      <a:r>
                        <a:rPr lang="en-US" b="1" dirty="0"/>
                        <a:t> SLS </a:t>
                      </a:r>
                      <a:r>
                        <a:rPr lang="en-US" b="1" dirty="0" err="1"/>
                        <a:t>berubah</a:t>
                      </a:r>
                      <a:r>
                        <a:rPr lang="en-US" dirty="0"/>
                        <a:t> 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0" dirty="0"/>
                        <a:t>Nama SLS </a:t>
                      </a:r>
                      <a:r>
                        <a:rPr lang="en-US" b="0" dirty="0" err="1"/>
                        <a:t>Lapangan</a:t>
                      </a:r>
                      <a:endParaRPr lang="en-US" b="1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0" dirty="0"/>
                        <a:t>Nama SLS </a:t>
                      </a:r>
                      <a:r>
                        <a:rPr lang="en-US" b="0" dirty="0" err="1"/>
                        <a:t>Lapangan</a:t>
                      </a:r>
                      <a:endParaRPr lang="en-US" b="1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568303"/>
                  </a:ext>
                </a:extLst>
              </a:tr>
              <a:tr h="846743">
                <a:tc>
                  <a:txBody>
                    <a:bodyPr/>
                    <a:lstStyle/>
                    <a:p>
                      <a:r>
                        <a:rPr lang="en-US" b="1" dirty="0"/>
                        <a:t>SLS </a:t>
                      </a:r>
                      <a:r>
                        <a:rPr lang="en-US" b="1" dirty="0" err="1"/>
                        <a:t>baru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hasil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pemekaran</a:t>
                      </a:r>
                      <a:r>
                        <a:rPr lang="en-US" dirty="0"/>
                        <a:t> SLS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(Wilayah SLS </a:t>
                      </a:r>
                      <a:r>
                        <a:rPr lang="en-US" dirty="0" err="1"/>
                        <a:t>Induk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(Wilayah SLS Baru)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Kode SLS Baru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297148"/>
                  </a:ext>
                </a:extLst>
              </a:tr>
              <a:tr h="846743">
                <a:tc>
                  <a:txBody>
                    <a:bodyPr/>
                    <a:lstStyle/>
                    <a:p>
                      <a:r>
                        <a:rPr lang="en-US" b="1" dirty="0"/>
                        <a:t>SLS </a:t>
                      </a:r>
                      <a:r>
                        <a:rPr lang="en-US" b="1" dirty="0" err="1"/>
                        <a:t>baru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berasal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dari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gabungan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 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beberapa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0070C0"/>
                          </a:solidFill>
                        </a:rPr>
                        <a:t>bagian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 SLS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</a:t>
                      </a:r>
                      <a:r>
                        <a:rPr lang="en-US" dirty="0" err="1"/>
                        <a:t>Semua</a:t>
                      </a:r>
                      <a:r>
                        <a:rPr lang="en-US" dirty="0"/>
                        <a:t> SLS </a:t>
                      </a:r>
                      <a:r>
                        <a:rPr lang="en-US" dirty="0" err="1"/>
                        <a:t>induk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(Wilayah SLS Baru)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Kode SLS Baru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69777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0AB89C2-0BC6-BDC8-5935-CAC2BF5DC292}"/>
              </a:ext>
            </a:extLst>
          </p:cNvPr>
          <p:cNvSpPr txBox="1"/>
          <p:nvPr/>
        </p:nvSpPr>
        <p:spPr>
          <a:xfrm>
            <a:off x="4933781" y="365760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017A87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41344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70BE887-B936-4158-4BFC-ECDB0724526B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66EDF-950A-7118-00D0-60948479F42D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42221-AD99-69FB-D187-410B0E2E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78872-FDF0-D80F-7421-686F1C4A894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E93EF-2629-A1EB-DEF5-22F91A91DF37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FAA6-DFAF-D105-FE59-EDC87C541F77}"/>
              </a:ext>
            </a:extLst>
          </p:cNvPr>
          <p:cNvSpPr txBox="1"/>
          <p:nvPr/>
        </p:nvSpPr>
        <p:spPr>
          <a:xfrm>
            <a:off x="131175" y="130088"/>
            <a:ext cx="492089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>
                <a:solidFill>
                  <a:schemeClr val="bg1"/>
                </a:solidFill>
                <a:latin typeface="Franklin Gothic Medium Cond"/>
              </a:rPr>
              <a:t>PENGGUNAAN DAFTAR</a:t>
            </a:r>
            <a:endParaRPr lang="en-US" sz="3200" spc="60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C32CB-2C36-7749-B0F8-5539BBE3BC61}"/>
              </a:ext>
            </a:extLst>
          </p:cNvPr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lihat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Suplemen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halaman</a:t>
            </a:r>
            <a:r>
              <a:rPr lang="en-US" i="1">
                <a:solidFill>
                  <a:schemeClr val="bg1"/>
                </a:solidFill>
              </a:rPr>
              <a:t> ….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8E5D22-75D9-F08F-1F37-2B9FFDFDD31C}"/>
              </a:ext>
            </a:extLst>
          </p:cNvPr>
          <p:cNvSpPr txBox="1"/>
          <p:nvPr/>
        </p:nvSpPr>
        <p:spPr>
          <a:xfrm>
            <a:off x="532722" y="1204786"/>
            <a:ext cx="923909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 err="1">
                <a:solidFill>
                  <a:srgbClr val="142850"/>
                </a:solidFill>
              </a:rPr>
              <a:t>Penggunaan</a:t>
            </a:r>
            <a:r>
              <a:rPr lang="en-US" sz="2400" b="1" i="1">
                <a:solidFill>
                  <a:srgbClr val="142850"/>
                </a:solidFill>
              </a:rPr>
              <a:t> Daftar/Form </a:t>
            </a:r>
            <a:r>
              <a:rPr lang="en-US" sz="2400" b="1" i="1" err="1">
                <a:solidFill>
                  <a:srgbClr val="142850"/>
                </a:solidFill>
              </a:rPr>
              <a:t>Berdasarkan</a:t>
            </a:r>
            <a:r>
              <a:rPr lang="en-US" sz="2400" b="1" i="1">
                <a:solidFill>
                  <a:srgbClr val="142850"/>
                </a:solidFill>
              </a:rPr>
              <a:t> </a:t>
            </a:r>
            <a:r>
              <a:rPr lang="en-US" sz="2400" b="1" i="1" err="1">
                <a:solidFill>
                  <a:srgbClr val="142850"/>
                </a:solidFill>
              </a:rPr>
              <a:t>Kasus</a:t>
            </a:r>
            <a:r>
              <a:rPr lang="en-US" sz="2400" b="1" i="1">
                <a:solidFill>
                  <a:srgbClr val="142850"/>
                </a:solidFill>
              </a:rPr>
              <a:t> </a:t>
            </a:r>
            <a:r>
              <a:rPr lang="en-US" sz="2400" b="1" i="1" err="1">
                <a:solidFill>
                  <a:srgbClr val="142850"/>
                </a:solidFill>
              </a:rPr>
              <a:t>Perubahan</a:t>
            </a:r>
            <a:r>
              <a:rPr lang="en-US" sz="2400" b="1" i="1">
                <a:solidFill>
                  <a:srgbClr val="142850"/>
                </a:solidFill>
              </a:rPr>
              <a:t> SLS [2]</a:t>
            </a:r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085D3-2EDC-14E4-068B-FECDCA70CA17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4C33EE-65E7-0ED0-B850-FC0D551D970B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D7D16C30-71F4-7351-4AFB-66CA66059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536752"/>
              </p:ext>
            </p:extLst>
          </p:nvPr>
        </p:nvGraphicFramePr>
        <p:xfrm>
          <a:off x="424180" y="2053919"/>
          <a:ext cx="11396665" cy="294986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5265208">
                  <a:extLst>
                    <a:ext uri="{9D8B030D-6E8A-4147-A177-3AD203B41FA5}">
                      <a16:colId xmlns:a16="http://schemas.microsoft.com/office/drawing/2014/main" val="1759004030"/>
                    </a:ext>
                  </a:extLst>
                </a:gridCol>
                <a:gridCol w="2055416">
                  <a:extLst>
                    <a:ext uri="{9D8B030D-6E8A-4147-A177-3AD203B41FA5}">
                      <a16:colId xmlns:a16="http://schemas.microsoft.com/office/drawing/2014/main" val="1617902716"/>
                    </a:ext>
                  </a:extLst>
                </a:gridCol>
                <a:gridCol w="2108333">
                  <a:extLst>
                    <a:ext uri="{9D8B030D-6E8A-4147-A177-3AD203B41FA5}">
                      <a16:colId xmlns:a16="http://schemas.microsoft.com/office/drawing/2014/main" val="1629730387"/>
                    </a:ext>
                  </a:extLst>
                </a:gridCol>
                <a:gridCol w="1967708">
                  <a:extLst>
                    <a:ext uri="{9D8B030D-6E8A-4147-A177-3AD203B41FA5}">
                      <a16:colId xmlns:a16="http://schemas.microsoft.com/office/drawing/2014/main" val="2082729464"/>
                    </a:ext>
                  </a:extLst>
                </a:gridCol>
              </a:tblGrid>
              <a:tr h="8467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Jenis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Perubahan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REGSOSEK22-VK1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REGSOSEK22-VK2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REGSOSEK22-PSLS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125359"/>
                  </a:ext>
                </a:extLst>
              </a:tr>
              <a:tr h="846743">
                <a:tc>
                  <a:txBody>
                    <a:bodyPr/>
                    <a:lstStyle/>
                    <a:p>
                      <a:r>
                        <a:rPr lang="en-US" b="1" dirty="0" err="1"/>
                        <a:t>Gabung</a:t>
                      </a:r>
                      <a:r>
                        <a:rPr lang="en-US" b="1" dirty="0"/>
                        <a:t> SLS </a:t>
                      </a:r>
                      <a:r>
                        <a:rPr lang="en-US" b="0" dirty="0"/>
                        <a:t>(</a:t>
                      </a:r>
                      <a:r>
                        <a:rPr lang="en-US" b="0" dirty="0" err="1"/>
                        <a:t>Beberapa</a:t>
                      </a:r>
                      <a:r>
                        <a:rPr lang="en-US" b="0" dirty="0"/>
                        <a:t> </a:t>
                      </a:r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SLS </a:t>
                      </a:r>
                      <a:r>
                        <a:rPr lang="en-US" b="0" dirty="0" err="1">
                          <a:solidFill>
                            <a:srgbClr val="0070C0"/>
                          </a:solidFill>
                        </a:rPr>
                        <a:t>utuh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bergabung</a:t>
                      </a:r>
                      <a:r>
                        <a:rPr lang="en-US" b="0" dirty="0"/>
                        <a:t> </a:t>
                      </a:r>
                      <a:r>
                        <a:rPr lang="en-US" b="0" dirty="0" err="1"/>
                        <a:t>menjadi</a:t>
                      </a:r>
                      <a:r>
                        <a:rPr lang="en-US" b="0" dirty="0"/>
                        <a:t> 1)</a:t>
                      </a:r>
                    </a:p>
                    <a:p>
                      <a:pPr lvl="0">
                        <a:buNone/>
                      </a:pPr>
                      <a:r>
                        <a:rPr lang="en-US" dirty="0" err="1"/>
                        <a:t>Penggabungan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</a:t>
                      </a:r>
                      <a:r>
                        <a:rPr lang="en-US" dirty="0"/>
                        <a:t> salah </a:t>
                      </a:r>
                      <a:r>
                        <a:rPr lang="en-US" dirty="0" err="1"/>
                        <a:t>satu</a:t>
                      </a:r>
                      <a:r>
                        <a:rPr lang="en-US" dirty="0"/>
                        <a:t> SLS yang </a:t>
                      </a:r>
                      <a:r>
                        <a:rPr lang="en-US" b="1" dirty="0" err="1"/>
                        <a:t>sudah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ada</a:t>
                      </a:r>
                      <a:r>
                        <a:rPr lang="en-US" dirty="0"/>
                        <a:t> di master SLS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(SLS </a:t>
                      </a:r>
                      <a:r>
                        <a:rPr lang="en-US" dirty="0" err="1"/>
                        <a:t>gabungan</a:t>
                      </a:r>
                      <a:r>
                        <a:rPr lang="en-US" dirty="0"/>
                        <a:t> dan SLS yang </a:t>
                      </a:r>
                      <a:r>
                        <a:rPr lang="en-US" dirty="0" err="1"/>
                        <a:t>ikut</a:t>
                      </a:r>
                      <a:r>
                        <a:rPr lang="en-US" dirty="0"/>
                        <a:t> </a:t>
                      </a:r>
                      <a:r>
                        <a:rPr lang="en-US" dirty="0" err="1"/>
                        <a:t>bergabung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987716"/>
                  </a:ext>
                </a:extLst>
              </a:tr>
              <a:tr h="846743">
                <a:tc>
                  <a:txBody>
                    <a:bodyPr/>
                    <a:lstStyle/>
                    <a:p>
                      <a:r>
                        <a:rPr lang="en-US" b="1" dirty="0" err="1"/>
                        <a:t>Gabung</a:t>
                      </a:r>
                      <a:r>
                        <a:rPr lang="en-US" b="1" dirty="0"/>
                        <a:t> SLS 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(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Beberapa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</a:t>
                      </a:r>
                      <a:r>
                        <a:rPr lang="en-US" sz="1800" b="0" i="0" u="none" strike="noStrike" noProof="0" dirty="0">
                          <a:solidFill>
                            <a:srgbClr val="0070C0"/>
                          </a:solidFill>
                          <a:latin typeface="Calibri"/>
                        </a:rPr>
                        <a:t>SLS </a:t>
                      </a:r>
                      <a:r>
                        <a:rPr lang="en-US" sz="1800" b="0" i="0" u="none" strike="noStrike" noProof="0" dirty="0" err="1">
                          <a:solidFill>
                            <a:srgbClr val="0070C0"/>
                          </a:solidFill>
                          <a:latin typeface="Calibri"/>
                        </a:rPr>
                        <a:t>utuh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bergabung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menjadi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1)</a:t>
                      </a:r>
                      <a:endParaRPr lang="en-US" sz="1800" b="0" i="0" u="none" strike="noStrike" noProof="0" dirty="0">
                        <a:solidFill>
                          <a:sysClr val="windowText" lastClr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r>
                        <a:rPr lang="en-US" dirty="0" err="1"/>
                        <a:t>Penggabungan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menjadi</a:t>
                      </a:r>
                      <a:r>
                        <a:rPr lang="en-US" dirty="0"/>
                        <a:t> SLS yang </a:t>
                      </a:r>
                      <a:r>
                        <a:rPr lang="en-US" b="1" dirty="0" err="1"/>
                        <a:t>belum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ada</a:t>
                      </a:r>
                      <a:r>
                        <a:rPr lang="en-US" dirty="0"/>
                        <a:t> di master SLS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</a:t>
                      </a:r>
                      <a:r>
                        <a:rPr lang="en-US" dirty="0" err="1"/>
                        <a:t>Seluruh</a:t>
                      </a:r>
                      <a:r>
                        <a:rPr lang="en-US" dirty="0"/>
                        <a:t> SLS yang </a:t>
                      </a:r>
                      <a:r>
                        <a:rPr lang="en-US" dirty="0" err="1"/>
                        <a:t>bergabung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Kode dan Nama SLS Baru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568303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3F299A9-4BAC-970A-82D0-072BFC0A460A}"/>
              </a:ext>
            </a:extLst>
          </p:cNvPr>
          <p:cNvSpPr/>
          <p:nvPr/>
        </p:nvSpPr>
        <p:spPr>
          <a:xfrm>
            <a:off x="9495919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A56566-3132-3285-BB22-4678DB12F826}"/>
              </a:ext>
            </a:extLst>
          </p:cNvPr>
          <p:cNvSpPr txBox="1"/>
          <p:nvPr/>
        </p:nvSpPr>
        <p:spPr>
          <a:xfrm>
            <a:off x="4933781" y="365760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017A87"/>
                </a:solidFill>
              </a:rPr>
              <a:t>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4E42B-83D7-6D3D-9CAB-C1FD1AFE22E5}"/>
              </a:ext>
            </a:extLst>
          </p:cNvPr>
          <p:cNvSpPr txBox="1"/>
          <p:nvPr/>
        </p:nvSpPr>
        <p:spPr>
          <a:xfrm>
            <a:off x="883708" y="5516562"/>
            <a:ext cx="10482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*) Kode/Nama SLS Baru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untuk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dituliskan</a:t>
            </a:r>
            <a:r>
              <a:rPr lang="en-US" dirty="0">
                <a:solidFill>
                  <a:schemeClr val="bg1"/>
                </a:solidFill>
                <a:cs typeface="Calibri"/>
              </a:rPr>
              <a:t> pada daftar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verifikasi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kondisi</a:t>
            </a:r>
            <a:r>
              <a:rPr lang="en-US" dirty="0">
                <a:solidFill>
                  <a:schemeClr val="bg1"/>
                </a:solidFill>
                <a:cs typeface="Calibri"/>
              </a:rPr>
              <a:t> SLS di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lapangan</a:t>
            </a:r>
            <a:r>
              <a:rPr lang="en-US" dirty="0">
                <a:solidFill>
                  <a:schemeClr val="bg1"/>
                </a:solidFill>
                <a:cs typeface="Calibri"/>
              </a:rPr>
              <a:t> (Blok I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Rincian</a:t>
            </a:r>
            <a:r>
              <a:rPr lang="en-US" dirty="0">
                <a:solidFill>
                  <a:schemeClr val="bg1"/>
                </a:solidFill>
                <a:cs typeface="Calibri"/>
              </a:rPr>
              <a:t> 9 dan 10)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83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70BE887-B936-4158-4BFC-ECDB0724526B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66EDF-950A-7118-00D0-60948479F42D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42221-AD99-69FB-D187-410B0E2E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78872-FDF0-D80F-7421-686F1C4A894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E93EF-2629-A1EB-DEF5-22F91A91DF37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FAA6-DFAF-D105-FE59-EDC87C541F77}"/>
              </a:ext>
            </a:extLst>
          </p:cNvPr>
          <p:cNvSpPr txBox="1"/>
          <p:nvPr/>
        </p:nvSpPr>
        <p:spPr>
          <a:xfrm>
            <a:off x="131175" y="130088"/>
            <a:ext cx="300595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/>
              </a:rPr>
              <a:t>ALOKASI PPL</a:t>
            </a:r>
            <a:endParaRPr lang="en-US" sz="3200" spc="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C32CB-2C36-7749-B0F8-5539BBE3BC61}"/>
              </a:ext>
            </a:extLst>
          </p:cNvPr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lihat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Suplemen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halaman</a:t>
            </a:r>
            <a:r>
              <a:rPr lang="en-US" i="1">
                <a:solidFill>
                  <a:schemeClr val="bg1"/>
                </a:solidFill>
              </a:rPr>
              <a:t> ….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8E5D22-75D9-F08F-1F37-2B9FFDFDD31C}"/>
              </a:ext>
            </a:extLst>
          </p:cNvPr>
          <p:cNvSpPr txBox="1"/>
          <p:nvPr/>
        </p:nvSpPr>
        <p:spPr>
          <a:xfrm>
            <a:off x="532722" y="1204786"/>
            <a:ext cx="923909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 dirty="0" err="1">
                <a:solidFill>
                  <a:srgbClr val="142850"/>
                </a:solidFill>
              </a:rPr>
              <a:t>Alokasi</a:t>
            </a:r>
            <a:r>
              <a:rPr lang="en-US" sz="2400" b="1" i="1" dirty="0">
                <a:solidFill>
                  <a:srgbClr val="142850"/>
                </a:solidFill>
              </a:rPr>
              <a:t> PPL pada SLS </a:t>
            </a:r>
            <a:r>
              <a:rPr lang="en-US" sz="2400" b="1" i="1" dirty="0" err="1">
                <a:solidFill>
                  <a:srgbClr val="142850"/>
                </a:solidFill>
              </a:rPr>
              <a:t>baru</a:t>
            </a:r>
            <a:endParaRPr lang="en-US" sz="2400" b="1" i="1" dirty="0" err="1">
              <a:solidFill>
                <a:srgbClr val="142850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085D3-2EDC-14E4-068B-FECDCA70CA17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4C33EE-65E7-0ED0-B850-FC0D551D970B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F299A9-4BAC-970A-82D0-072BFC0A460A}"/>
              </a:ext>
            </a:extLst>
          </p:cNvPr>
          <p:cNvSpPr/>
          <p:nvPr/>
        </p:nvSpPr>
        <p:spPr>
          <a:xfrm>
            <a:off x="9495919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CD07E-C4EF-1553-BB3D-7C24BDFD40C2}"/>
              </a:ext>
            </a:extLst>
          </p:cNvPr>
          <p:cNvSpPr txBox="1"/>
          <p:nvPr/>
        </p:nvSpPr>
        <p:spPr>
          <a:xfrm>
            <a:off x="1562100" y="2562225"/>
            <a:ext cx="894397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Jika </a:t>
            </a:r>
            <a:r>
              <a:rPr lang="en-US" sz="2000" dirty="0" err="1">
                <a:solidFill>
                  <a:srgbClr val="FFFFFF"/>
                </a:solidFill>
              </a:rPr>
              <a:t>perubahan</a:t>
            </a:r>
            <a:r>
              <a:rPr lang="en-US" sz="2000" dirty="0">
                <a:solidFill>
                  <a:srgbClr val="FFFFFF"/>
                </a:solidFill>
              </a:rPr>
              <a:t> SLS </a:t>
            </a:r>
            <a:r>
              <a:rPr lang="en-US" sz="2000" dirty="0" err="1">
                <a:solidFill>
                  <a:srgbClr val="FFFFFF"/>
                </a:solidFill>
              </a:rPr>
              <a:t>hanya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mencakup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tugas</a:t>
            </a:r>
            <a:r>
              <a:rPr lang="en-US" sz="2000" dirty="0">
                <a:solidFill>
                  <a:srgbClr val="FFFFFF"/>
                </a:solidFill>
              </a:rPr>
              <a:t> 1 PPL, </a:t>
            </a:r>
            <a:r>
              <a:rPr lang="en-US" sz="2000" dirty="0" err="1">
                <a:solidFill>
                  <a:srgbClr val="FFFFFF"/>
                </a:solidFill>
              </a:rPr>
              <a:t>maka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alokasikan</a:t>
            </a:r>
            <a:r>
              <a:rPr lang="en-US" sz="2000" dirty="0">
                <a:solidFill>
                  <a:srgbClr val="FFFFFF"/>
                </a:solidFill>
              </a:rPr>
              <a:t> pada PPL </a:t>
            </a:r>
            <a:r>
              <a:rPr lang="en-US" sz="2000" dirty="0" err="1">
                <a:solidFill>
                  <a:srgbClr val="FFFFFF"/>
                </a:solidFill>
              </a:rPr>
              <a:t>tersebut</a:t>
            </a:r>
            <a:r>
              <a:rPr lang="en-US" sz="2000" dirty="0">
                <a:solidFill>
                  <a:srgbClr val="FFFFFF"/>
                </a:solidFill>
              </a:rPr>
              <a:t>;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Jika </a:t>
            </a:r>
            <a:r>
              <a:rPr lang="en-US" sz="2000" dirty="0" err="1">
                <a:solidFill>
                  <a:srgbClr val="FFFFFF"/>
                </a:solidFill>
              </a:rPr>
              <a:t>perubahan</a:t>
            </a:r>
            <a:r>
              <a:rPr lang="en-US" sz="2000" dirty="0">
                <a:solidFill>
                  <a:srgbClr val="FFFFFF"/>
                </a:solidFill>
              </a:rPr>
              <a:t> SLS </a:t>
            </a:r>
            <a:r>
              <a:rPr lang="en-US" sz="2000" dirty="0" err="1">
                <a:solidFill>
                  <a:srgbClr val="FFFFFF"/>
                </a:solidFill>
              </a:rPr>
              <a:t>mencakup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tugas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antar</a:t>
            </a:r>
            <a:r>
              <a:rPr lang="en-US" sz="2000" dirty="0">
                <a:solidFill>
                  <a:srgbClr val="FFFFFF"/>
                </a:solidFill>
              </a:rPr>
              <a:t> PPL </a:t>
            </a:r>
            <a:r>
              <a:rPr lang="en-US" sz="2000" dirty="0" err="1">
                <a:solidFill>
                  <a:srgbClr val="FFFFFF"/>
                </a:solidFill>
              </a:rPr>
              <a:t>dalam</a:t>
            </a:r>
            <a:r>
              <a:rPr lang="en-US" sz="2000" dirty="0">
                <a:solidFill>
                  <a:srgbClr val="FFFFFF"/>
                </a:solidFill>
              </a:rPr>
              <a:t> PML yang </a:t>
            </a:r>
            <a:r>
              <a:rPr lang="en-US" sz="2000" dirty="0" err="1">
                <a:solidFill>
                  <a:srgbClr val="FFFFFF"/>
                </a:solidFill>
              </a:rPr>
              <a:t>sama</a:t>
            </a:r>
            <a:r>
              <a:rPr lang="en-US" sz="2000" dirty="0">
                <a:solidFill>
                  <a:srgbClr val="FFFFFF"/>
                </a:solidFill>
              </a:rPr>
              <a:t>, </a:t>
            </a:r>
            <a:r>
              <a:rPr lang="en-US" sz="2000" dirty="0" err="1">
                <a:solidFill>
                  <a:srgbClr val="FFFFFF"/>
                </a:solidFill>
              </a:rPr>
              <a:t>maka</a:t>
            </a:r>
            <a:r>
              <a:rPr lang="en-US" sz="2000" dirty="0">
                <a:solidFill>
                  <a:srgbClr val="FFFFFF"/>
                </a:solidFill>
              </a:rPr>
              <a:t> PML </a:t>
            </a:r>
            <a:r>
              <a:rPr lang="en-US" sz="2000" dirty="0" err="1">
                <a:solidFill>
                  <a:srgbClr val="FFFFFF"/>
                </a:solidFill>
              </a:rPr>
              <a:t>menentukan</a:t>
            </a:r>
            <a:r>
              <a:rPr lang="en-US" sz="2000" dirty="0">
                <a:solidFill>
                  <a:srgbClr val="FFFFFF"/>
                </a:solidFill>
              </a:rPr>
              <a:t> PPL yang </a:t>
            </a:r>
            <a:r>
              <a:rPr lang="en-US" sz="2000" dirty="0" err="1">
                <a:solidFill>
                  <a:srgbClr val="FFFFFF"/>
                </a:solidFill>
              </a:rPr>
              <a:t>ditugaskan</a:t>
            </a:r>
            <a:r>
              <a:rPr lang="en-US" sz="2000" dirty="0">
                <a:solidFill>
                  <a:srgbClr val="FFFFFF"/>
                </a:solidFill>
              </a:rPr>
              <a:t>;</a:t>
            </a:r>
            <a:endParaRPr lang="en-US" sz="2000" dirty="0">
              <a:solidFill>
                <a:srgbClr val="FFFFFF"/>
              </a:solidFill>
              <a:cs typeface="Calibri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rgbClr val="FFFFFF"/>
                </a:solidFill>
                <a:cs typeface="Calibri"/>
              </a:rPr>
              <a:t>Jika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perubahan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SLS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mencakup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tugas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antar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PML dan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atau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Koseka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maka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diperlukan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koordinasi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antara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PML dan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Koseka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untuk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menentukan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 PPL yang </a:t>
            </a:r>
            <a:r>
              <a:rPr lang="en-US" sz="2000" dirty="0" err="1">
                <a:solidFill>
                  <a:srgbClr val="FFFFFF"/>
                </a:solidFill>
                <a:cs typeface="Calibri"/>
              </a:rPr>
              <a:t>ditugaskan</a:t>
            </a:r>
            <a:r>
              <a:rPr lang="en-US" sz="2000" dirty="0">
                <a:solidFill>
                  <a:srgbClr val="FFFFFF"/>
                </a:solidFill>
                <a:cs typeface="Calibri"/>
              </a:rPr>
              <a:t>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129A16-C5FD-4851-0863-1AD5C36BD6C2}"/>
              </a:ext>
            </a:extLst>
          </p:cNvPr>
          <p:cNvSpPr/>
          <p:nvPr/>
        </p:nvSpPr>
        <p:spPr>
          <a:xfrm>
            <a:off x="1066800" y="2105025"/>
            <a:ext cx="9963150" cy="3181350"/>
          </a:xfrm>
          <a:prstGeom prst="round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8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5" name="Google Shape;410;p21">
            <a:extLst>
              <a:ext uri="{FF2B5EF4-FFF2-40B4-BE49-F238E27FC236}">
                <a16:creationId xmlns:a16="http://schemas.microsoft.com/office/drawing/2014/main" id="{B22954BC-FB43-B403-00FB-2CA64E14AF57}"/>
              </a:ext>
            </a:extLst>
          </p:cNvPr>
          <p:cNvSpPr/>
          <p:nvPr/>
        </p:nvSpPr>
        <p:spPr>
          <a:xfrm>
            <a:off x="787032" y="2400677"/>
            <a:ext cx="10642348" cy="3907319"/>
          </a:xfrm>
          <a:custGeom>
            <a:avLst/>
            <a:gdLst/>
            <a:ahLst/>
            <a:cxnLst/>
            <a:rect l="l" t="t" r="r" b="b"/>
            <a:pathLst>
              <a:path w="284428" h="133904" fill="none" extrusionOk="0">
                <a:moveTo>
                  <a:pt x="1" y="128140"/>
                </a:moveTo>
                <a:lnTo>
                  <a:pt x="1" y="0"/>
                </a:lnTo>
                <a:lnTo>
                  <a:pt x="284427" y="0"/>
                </a:lnTo>
                <a:lnTo>
                  <a:pt x="284427" y="128140"/>
                </a:lnTo>
                <a:cubicBezTo>
                  <a:pt x="282228" y="130441"/>
                  <a:pt x="280944" y="131704"/>
                  <a:pt x="278664" y="133903"/>
                </a:cubicBezTo>
                <a:lnTo>
                  <a:pt x="5764" y="133903"/>
                </a:lnTo>
                <a:cubicBezTo>
                  <a:pt x="3463" y="131704"/>
                  <a:pt x="2200" y="130441"/>
                  <a:pt x="1" y="128140"/>
                </a:cubicBezTo>
                <a:close/>
              </a:path>
            </a:pathLst>
          </a:custGeom>
          <a:solidFill>
            <a:srgbClr val="665752"/>
          </a:solidFill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Google Shape;411;p21">
            <a:extLst>
              <a:ext uri="{FF2B5EF4-FFF2-40B4-BE49-F238E27FC236}">
                <a16:creationId xmlns:a16="http://schemas.microsoft.com/office/drawing/2014/main" id="{E8C443FE-B17A-9789-0388-8D0FB75BB44D}"/>
              </a:ext>
            </a:extLst>
          </p:cNvPr>
          <p:cNvSpPr/>
          <p:nvPr/>
        </p:nvSpPr>
        <p:spPr>
          <a:xfrm>
            <a:off x="787032" y="561401"/>
            <a:ext cx="10642348" cy="1839303"/>
          </a:xfrm>
          <a:custGeom>
            <a:avLst/>
            <a:gdLst/>
            <a:ahLst/>
            <a:cxnLst/>
            <a:rect l="l" t="t" r="r" b="b"/>
            <a:pathLst>
              <a:path w="284428" h="63033" fill="none" extrusionOk="0">
                <a:moveTo>
                  <a:pt x="1" y="63032"/>
                </a:moveTo>
                <a:lnTo>
                  <a:pt x="1" y="6009"/>
                </a:lnTo>
                <a:lnTo>
                  <a:pt x="6009" y="1"/>
                </a:lnTo>
                <a:lnTo>
                  <a:pt x="278399" y="1"/>
                </a:lnTo>
                <a:cubicBezTo>
                  <a:pt x="280782" y="2363"/>
                  <a:pt x="282146" y="3646"/>
                  <a:pt x="284427" y="6009"/>
                </a:cubicBezTo>
                <a:lnTo>
                  <a:pt x="284427" y="63032"/>
                </a:lnTo>
              </a:path>
            </a:pathLst>
          </a:custGeom>
          <a:noFill/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Google Shape;413;p21">
            <a:extLst>
              <a:ext uri="{FF2B5EF4-FFF2-40B4-BE49-F238E27FC236}">
                <a16:creationId xmlns:a16="http://schemas.microsoft.com/office/drawing/2014/main" id="{A96DB514-97FC-F878-BC49-E2597655ED0A}"/>
              </a:ext>
            </a:extLst>
          </p:cNvPr>
          <p:cNvSpPr/>
          <p:nvPr/>
        </p:nvSpPr>
        <p:spPr>
          <a:xfrm>
            <a:off x="813795" y="593505"/>
            <a:ext cx="116487" cy="116516"/>
          </a:xfrm>
          <a:custGeom>
            <a:avLst/>
            <a:gdLst/>
            <a:ahLst/>
            <a:cxnLst/>
            <a:rect l="l" t="t" r="r" b="b"/>
            <a:pathLst>
              <a:path w="3992" h="3993" extrusionOk="0">
                <a:moveTo>
                  <a:pt x="0" y="1"/>
                </a:moveTo>
                <a:lnTo>
                  <a:pt x="0" y="3992"/>
                </a:lnTo>
                <a:lnTo>
                  <a:pt x="3992" y="3992"/>
                </a:lnTo>
                <a:lnTo>
                  <a:pt x="399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8650" cap="flat" cmpd="sng">
            <a:solidFill>
              <a:schemeClr val="bg1">
                <a:lumMod val="85000"/>
              </a:schemeClr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" name="Google Shape;414;p21">
            <a:extLst>
              <a:ext uri="{FF2B5EF4-FFF2-40B4-BE49-F238E27FC236}">
                <a16:creationId xmlns:a16="http://schemas.microsoft.com/office/drawing/2014/main" id="{136F7131-BF2F-4D78-B987-2BB11EB187DA}"/>
              </a:ext>
            </a:extLst>
          </p:cNvPr>
          <p:cNvSpPr/>
          <p:nvPr/>
        </p:nvSpPr>
        <p:spPr>
          <a:xfrm>
            <a:off x="873205" y="801500"/>
            <a:ext cx="29" cy="1329412"/>
          </a:xfrm>
          <a:custGeom>
            <a:avLst/>
            <a:gdLst/>
            <a:ahLst/>
            <a:cxnLst/>
            <a:rect l="l" t="t" r="r" b="b"/>
            <a:pathLst>
              <a:path w="1" h="45559" fill="none" extrusionOk="0">
                <a:moveTo>
                  <a:pt x="1" y="1"/>
                </a:moveTo>
                <a:lnTo>
                  <a:pt x="1" y="45558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Google Shape;415;p21">
            <a:extLst>
              <a:ext uri="{FF2B5EF4-FFF2-40B4-BE49-F238E27FC236}">
                <a16:creationId xmlns:a16="http://schemas.microsoft.com/office/drawing/2014/main" id="{64186B9A-6EF9-6ADB-6FD8-903FA99F8E92}"/>
              </a:ext>
            </a:extLst>
          </p:cNvPr>
          <p:cNvSpPr/>
          <p:nvPr/>
        </p:nvSpPr>
        <p:spPr>
          <a:xfrm>
            <a:off x="1031887" y="650552"/>
            <a:ext cx="1327019" cy="29"/>
          </a:xfrm>
          <a:custGeom>
            <a:avLst/>
            <a:gdLst/>
            <a:ahLst/>
            <a:cxnLst/>
            <a:rect l="l" t="t" r="r" b="b"/>
            <a:pathLst>
              <a:path w="45477" h="1" fill="none" extrusionOk="0">
                <a:moveTo>
                  <a:pt x="0" y="1"/>
                </a:moveTo>
                <a:lnTo>
                  <a:pt x="45477" y="1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Google Shape;1610;p66">
            <a:extLst>
              <a:ext uri="{FF2B5EF4-FFF2-40B4-BE49-F238E27FC236}">
                <a16:creationId xmlns:a16="http://schemas.microsoft.com/office/drawing/2014/main" id="{19B30D7F-082A-86EB-C140-375E53473FA4}"/>
              </a:ext>
            </a:extLst>
          </p:cNvPr>
          <p:cNvSpPr txBox="1">
            <a:spLocks/>
          </p:cNvSpPr>
          <p:nvPr/>
        </p:nvSpPr>
        <p:spPr>
          <a:xfrm>
            <a:off x="939807" y="2574925"/>
            <a:ext cx="10334015" cy="290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"/>
              <a:buNone/>
              <a:defRPr sz="2133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800"/>
              <a:buFont typeface="Raleway"/>
              <a:buNone/>
              <a:tabLst/>
              <a:defRPr/>
            </a:pPr>
            <a:r>
              <a:rPr kumimoji="0" lang="id-ID" sz="4800" b="1" i="0" u="none" strike="noStrike" kern="0" cap="none" spc="0" normalizeH="0" baseline="0" noProof="0" dirty="0">
                <a:ln>
                  <a:noFill/>
                </a:ln>
                <a:solidFill>
                  <a:srgbClr val="017A87"/>
                </a:solidFill>
                <a:effectLst/>
                <a:uLnTx/>
                <a:uFillTx/>
                <a:latin typeface="Arial"/>
                <a:cs typeface="Arial"/>
                <a:sym typeface="Raleway"/>
              </a:rPr>
              <a:t>MEKANISME VERIFIKASI KELUARGA</a:t>
            </a:r>
            <a:endParaRPr lang="id-ID" sz="4800" b="1" i="0" u="none" strike="noStrike" kern="0" cap="none" spc="0" normalizeH="0" baseline="0" noProof="0" dirty="0">
              <a:ln>
                <a:noFill/>
              </a:ln>
              <a:solidFill>
                <a:srgbClr val="017A87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indent="0">
              <a:lnSpc>
                <a:spcPct val="80000"/>
              </a:lnSpc>
              <a:defRPr/>
            </a:pPr>
            <a:r>
              <a:rPr lang="id-ID" sz="4800" b="1" kern="0" dirty="0">
                <a:solidFill>
                  <a:srgbClr val="017A87"/>
                </a:solidFill>
                <a:latin typeface="Arial"/>
                <a:cs typeface="Arial"/>
              </a:rPr>
              <a:t>PADA SLS YANG MENGALAMI PERUBAHAN</a:t>
            </a:r>
            <a:endParaRPr lang="id-ID" sz="4800" b="1" kern="0" dirty="0">
              <a:solidFill>
                <a:srgbClr val="017A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02BE7B-BBDF-1EBF-B1F1-AA36100705B7}"/>
              </a:ext>
            </a:extLst>
          </p:cNvPr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0E805-C4FA-B7BA-FA99-FEADB8395545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938EF3-5759-0CB6-AD8A-502BB47E4319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4B932D-887C-8D01-D0B0-A38D473430D0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6FF50E-3634-6DBF-204C-0616A14F7092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94E126-A322-EB57-E561-BF4BFDFC4945}"/>
                </a:ext>
              </a:extLst>
            </p:cNvPr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17F9434-0572-9F5E-D3F5-AFA44A93C279}"/>
              </a:ext>
            </a:extLst>
          </p:cNvPr>
          <p:cNvSpPr txBox="1"/>
          <p:nvPr/>
        </p:nvSpPr>
        <p:spPr>
          <a:xfrm>
            <a:off x="1466850" y="2747962"/>
            <a:ext cx="9332118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  <a:cs typeface="Calibri"/>
              </a:rPr>
              <a:t>Contoh</a:t>
            </a:r>
            <a:r>
              <a:rPr lang="en-US" sz="4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000" dirty="0" err="1">
                <a:solidFill>
                  <a:schemeClr val="bg1"/>
                </a:solidFill>
                <a:cs typeface="Calibri"/>
              </a:rPr>
              <a:t>Kasus</a:t>
            </a:r>
            <a:r>
              <a:rPr lang="en-US" sz="4000" dirty="0">
                <a:solidFill>
                  <a:schemeClr val="bg1"/>
                </a:solidFill>
                <a:cs typeface="Calibri"/>
              </a:rPr>
              <a:t> dan </a:t>
            </a:r>
            <a:r>
              <a:rPr lang="en-US" sz="4000" dirty="0" err="1">
                <a:solidFill>
                  <a:schemeClr val="bg1"/>
                </a:solidFill>
                <a:cs typeface="Calibri"/>
              </a:rPr>
              <a:t>penulisannya</a:t>
            </a:r>
            <a:r>
              <a:rPr lang="en-US" sz="4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000" dirty="0" err="1">
                <a:solidFill>
                  <a:schemeClr val="bg1"/>
                </a:solidFill>
                <a:cs typeface="Calibri"/>
              </a:rPr>
              <a:t>dalam</a:t>
            </a:r>
            <a:r>
              <a:rPr lang="en-US" sz="4000" dirty="0">
                <a:solidFill>
                  <a:schemeClr val="bg1"/>
                </a:solidFill>
                <a:cs typeface="Calibri"/>
              </a:rPr>
              <a:t> daftar </a:t>
            </a:r>
            <a:r>
              <a:rPr lang="en-US" sz="4000" dirty="0" err="1">
                <a:solidFill>
                  <a:schemeClr val="bg1"/>
                </a:solidFill>
                <a:cs typeface="Calibri"/>
              </a:rPr>
              <a:t>dapat</a:t>
            </a:r>
            <a:r>
              <a:rPr lang="en-US" sz="4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000" dirty="0" err="1">
                <a:solidFill>
                  <a:schemeClr val="bg1"/>
                </a:solidFill>
                <a:cs typeface="Calibri"/>
              </a:rPr>
              <a:t>dipelajari</a:t>
            </a:r>
            <a:r>
              <a:rPr lang="en-US" sz="4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000" dirty="0" err="1">
                <a:solidFill>
                  <a:schemeClr val="bg1"/>
                </a:solidFill>
                <a:cs typeface="Calibri"/>
              </a:rPr>
              <a:t>lebih</a:t>
            </a:r>
            <a:r>
              <a:rPr lang="en-US" sz="4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4000" dirty="0" err="1">
                <a:solidFill>
                  <a:schemeClr val="bg1"/>
                </a:solidFill>
                <a:cs typeface="Calibri"/>
              </a:rPr>
              <a:t>lanjut</a:t>
            </a:r>
            <a:r>
              <a:rPr lang="en-US" sz="4000" dirty="0">
                <a:solidFill>
                  <a:schemeClr val="bg1"/>
                </a:solidFill>
                <a:cs typeface="Calibri"/>
              </a:rPr>
              <a:t> pada </a:t>
            </a:r>
            <a:r>
              <a:rPr lang="en-US" sz="4000" dirty="0" err="1">
                <a:solidFill>
                  <a:schemeClr val="bg1"/>
                </a:solidFill>
                <a:cs typeface="Calibri"/>
              </a:rPr>
              <a:t>materi</a:t>
            </a:r>
            <a:r>
              <a:rPr lang="en-US" sz="4000" dirty="0">
                <a:solidFill>
                  <a:schemeClr val="bg1"/>
                </a:solidFill>
                <a:cs typeface="Calibri"/>
              </a:rPr>
              <a:t>:</a:t>
            </a:r>
          </a:p>
          <a:p>
            <a:pPr algn="ctr"/>
            <a:r>
              <a:rPr lang="en-US" sz="4000" dirty="0" err="1">
                <a:solidFill>
                  <a:srgbClr val="FFC000"/>
                </a:solidFill>
                <a:cs typeface="Calibri"/>
              </a:rPr>
              <a:t>Contoh</a:t>
            </a:r>
            <a:r>
              <a:rPr lang="en-US" sz="4000" dirty="0">
                <a:solidFill>
                  <a:srgbClr val="FFC000"/>
                </a:solidFill>
                <a:cs typeface="Calibri"/>
              </a:rPr>
              <a:t> </a:t>
            </a:r>
            <a:r>
              <a:rPr lang="en-US" sz="4000" dirty="0" err="1">
                <a:solidFill>
                  <a:srgbClr val="FFC000"/>
                </a:solidFill>
                <a:cs typeface="Calibri"/>
              </a:rPr>
              <a:t>Kasus</a:t>
            </a:r>
            <a:r>
              <a:rPr lang="en-US" sz="4000" dirty="0">
                <a:solidFill>
                  <a:srgbClr val="FFC000"/>
                </a:solidFill>
                <a:cs typeface="Calibri"/>
              </a:rPr>
              <a:t> </a:t>
            </a:r>
            <a:r>
              <a:rPr lang="en-US" sz="4000" dirty="0" err="1">
                <a:solidFill>
                  <a:srgbClr val="FFC000"/>
                </a:solidFill>
                <a:cs typeface="Calibri"/>
              </a:rPr>
              <a:t>Perubahan</a:t>
            </a:r>
            <a:r>
              <a:rPr lang="en-US" sz="4000" dirty="0">
                <a:solidFill>
                  <a:srgbClr val="FFC000"/>
                </a:solidFill>
                <a:cs typeface="Calibri"/>
              </a:rPr>
              <a:t> SLS</a:t>
            </a:r>
          </a:p>
        </p:txBody>
      </p:sp>
    </p:spTree>
    <p:extLst>
      <p:ext uri="{BB962C8B-B14F-4D97-AF65-F5344CB8AC3E}">
        <p14:creationId xmlns:p14="http://schemas.microsoft.com/office/powerpoint/2010/main" val="296504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7" name="Google Shape;406;p21">
            <a:extLst>
              <a:ext uri="{FF2B5EF4-FFF2-40B4-BE49-F238E27FC236}">
                <a16:creationId xmlns:a16="http://schemas.microsoft.com/office/drawing/2014/main" id="{C399046B-64C0-F28F-BD21-DD7CABC9B3E7}"/>
              </a:ext>
            </a:extLst>
          </p:cNvPr>
          <p:cNvGrpSpPr/>
          <p:nvPr/>
        </p:nvGrpSpPr>
        <p:grpSpPr>
          <a:xfrm>
            <a:off x="666764" y="2401034"/>
            <a:ext cx="10877979" cy="4066410"/>
            <a:chOff x="468996" y="1800585"/>
            <a:chExt cx="8225107" cy="3069143"/>
          </a:xfrm>
        </p:grpSpPr>
        <p:sp>
          <p:nvSpPr>
            <p:cNvPr id="39" name="Google Shape;407;p21">
              <a:extLst>
                <a:ext uri="{FF2B5EF4-FFF2-40B4-BE49-F238E27FC236}">
                  <a16:creationId xmlns:a16="http://schemas.microsoft.com/office/drawing/2014/main" id="{0241D94B-989A-6B50-EA1D-D045588FC32D}"/>
                </a:ext>
              </a:extLst>
            </p:cNvPr>
            <p:cNvSpPr/>
            <p:nvPr/>
          </p:nvSpPr>
          <p:spPr>
            <a:xfrm>
              <a:off x="559934" y="1800585"/>
              <a:ext cx="8047200" cy="2949000"/>
            </a:xfrm>
            <a:prstGeom prst="rect">
              <a:avLst/>
            </a:prstGeom>
            <a:solidFill>
              <a:srgbClr val="FCF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3" name="Google Shape;408;p21">
              <a:extLst>
                <a:ext uri="{FF2B5EF4-FFF2-40B4-BE49-F238E27FC236}">
                  <a16:creationId xmlns:a16="http://schemas.microsoft.com/office/drawing/2014/main" id="{900EFC70-F444-B93D-8457-5351E344E51B}"/>
                </a:ext>
              </a:extLst>
            </p:cNvPr>
            <p:cNvSpPr/>
            <p:nvPr/>
          </p:nvSpPr>
          <p:spPr>
            <a:xfrm>
              <a:off x="468996" y="4551796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4" name="Google Shape;409;p21">
              <a:extLst>
                <a:ext uri="{FF2B5EF4-FFF2-40B4-BE49-F238E27FC236}">
                  <a16:creationId xmlns:a16="http://schemas.microsoft.com/office/drawing/2014/main" id="{278C5D07-0924-F12B-09CC-564B6AAD124C}"/>
                </a:ext>
              </a:extLst>
            </p:cNvPr>
            <p:cNvSpPr/>
            <p:nvPr/>
          </p:nvSpPr>
          <p:spPr>
            <a:xfrm flipH="1">
              <a:off x="8303503" y="4556528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5" name="Google Shape;410;p21">
            <a:extLst>
              <a:ext uri="{FF2B5EF4-FFF2-40B4-BE49-F238E27FC236}">
                <a16:creationId xmlns:a16="http://schemas.microsoft.com/office/drawing/2014/main" id="{B22954BC-FB43-B403-00FB-2CA64E14AF57}"/>
              </a:ext>
            </a:extLst>
          </p:cNvPr>
          <p:cNvSpPr/>
          <p:nvPr/>
        </p:nvSpPr>
        <p:spPr>
          <a:xfrm>
            <a:off x="787032" y="2400677"/>
            <a:ext cx="10642348" cy="3907319"/>
          </a:xfrm>
          <a:custGeom>
            <a:avLst/>
            <a:gdLst/>
            <a:ahLst/>
            <a:cxnLst/>
            <a:rect l="l" t="t" r="r" b="b"/>
            <a:pathLst>
              <a:path w="284428" h="133904" fill="none" extrusionOk="0">
                <a:moveTo>
                  <a:pt x="1" y="128140"/>
                </a:moveTo>
                <a:lnTo>
                  <a:pt x="1" y="0"/>
                </a:lnTo>
                <a:lnTo>
                  <a:pt x="284427" y="0"/>
                </a:lnTo>
                <a:lnTo>
                  <a:pt x="284427" y="128140"/>
                </a:lnTo>
                <a:cubicBezTo>
                  <a:pt x="282228" y="130441"/>
                  <a:pt x="280944" y="131704"/>
                  <a:pt x="278664" y="133903"/>
                </a:cubicBezTo>
                <a:lnTo>
                  <a:pt x="5764" y="133903"/>
                </a:lnTo>
                <a:cubicBezTo>
                  <a:pt x="3463" y="131704"/>
                  <a:pt x="2200" y="130441"/>
                  <a:pt x="1" y="128140"/>
                </a:cubicBezTo>
                <a:close/>
              </a:path>
            </a:pathLst>
          </a:custGeom>
          <a:solidFill>
            <a:srgbClr val="665752"/>
          </a:solidFill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Google Shape;411;p21">
            <a:extLst>
              <a:ext uri="{FF2B5EF4-FFF2-40B4-BE49-F238E27FC236}">
                <a16:creationId xmlns:a16="http://schemas.microsoft.com/office/drawing/2014/main" id="{E8C443FE-B17A-9789-0388-8D0FB75BB44D}"/>
              </a:ext>
            </a:extLst>
          </p:cNvPr>
          <p:cNvSpPr/>
          <p:nvPr/>
        </p:nvSpPr>
        <p:spPr>
          <a:xfrm>
            <a:off x="787032" y="561401"/>
            <a:ext cx="10642348" cy="1839303"/>
          </a:xfrm>
          <a:custGeom>
            <a:avLst/>
            <a:gdLst/>
            <a:ahLst/>
            <a:cxnLst/>
            <a:rect l="l" t="t" r="r" b="b"/>
            <a:pathLst>
              <a:path w="284428" h="63033" fill="none" extrusionOk="0">
                <a:moveTo>
                  <a:pt x="1" y="63032"/>
                </a:moveTo>
                <a:lnTo>
                  <a:pt x="1" y="6009"/>
                </a:lnTo>
                <a:lnTo>
                  <a:pt x="6009" y="1"/>
                </a:lnTo>
                <a:lnTo>
                  <a:pt x="278399" y="1"/>
                </a:lnTo>
                <a:cubicBezTo>
                  <a:pt x="280782" y="2363"/>
                  <a:pt x="282146" y="3646"/>
                  <a:pt x="284427" y="6009"/>
                </a:cubicBezTo>
                <a:lnTo>
                  <a:pt x="284427" y="63032"/>
                </a:lnTo>
              </a:path>
            </a:pathLst>
          </a:custGeom>
          <a:noFill/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Google Shape;413;p21">
            <a:extLst>
              <a:ext uri="{FF2B5EF4-FFF2-40B4-BE49-F238E27FC236}">
                <a16:creationId xmlns:a16="http://schemas.microsoft.com/office/drawing/2014/main" id="{A96DB514-97FC-F878-BC49-E2597655ED0A}"/>
              </a:ext>
            </a:extLst>
          </p:cNvPr>
          <p:cNvSpPr/>
          <p:nvPr/>
        </p:nvSpPr>
        <p:spPr>
          <a:xfrm>
            <a:off x="813795" y="593505"/>
            <a:ext cx="116487" cy="116516"/>
          </a:xfrm>
          <a:custGeom>
            <a:avLst/>
            <a:gdLst/>
            <a:ahLst/>
            <a:cxnLst/>
            <a:rect l="l" t="t" r="r" b="b"/>
            <a:pathLst>
              <a:path w="3992" h="3993" extrusionOk="0">
                <a:moveTo>
                  <a:pt x="0" y="1"/>
                </a:moveTo>
                <a:lnTo>
                  <a:pt x="0" y="3992"/>
                </a:lnTo>
                <a:lnTo>
                  <a:pt x="3992" y="3992"/>
                </a:lnTo>
                <a:lnTo>
                  <a:pt x="399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8650" cap="flat" cmpd="sng">
            <a:solidFill>
              <a:schemeClr val="bg1">
                <a:lumMod val="85000"/>
              </a:schemeClr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" name="Google Shape;414;p21">
            <a:extLst>
              <a:ext uri="{FF2B5EF4-FFF2-40B4-BE49-F238E27FC236}">
                <a16:creationId xmlns:a16="http://schemas.microsoft.com/office/drawing/2014/main" id="{136F7131-BF2F-4D78-B987-2BB11EB187DA}"/>
              </a:ext>
            </a:extLst>
          </p:cNvPr>
          <p:cNvSpPr/>
          <p:nvPr/>
        </p:nvSpPr>
        <p:spPr>
          <a:xfrm>
            <a:off x="873205" y="801500"/>
            <a:ext cx="29" cy="1329412"/>
          </a:xfrm>
          <a:custGeom>
            <a:avLst/>
            <a:gdLst/>
            <a:ahLst/>
            <a:cxnLst/>
            <a:rect l="l" t="t" r="r" b="b"/>
            <a:pathLst>
              <a:path w="1" h="45559" fill="none" extrusionOk="0">
                <a:moveTo>
                  <a:pt x="1" y="1"/>
                </a:moveTo>
                <a:lnTo>
                  <a:pt x="1" y="45558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Google Shape;415;p21">
            <a:extLst>
              <a:ext uri="{FF2B5EF4-FFF2-40B4-BE49-F238E27FC236}">
                <a16:creationId xmlns:a16="http://schemas.microsoft.com/office/drawing/2014/main" id="{64186B9A-6EF9-6ADB-6FD8-903FA99F8E92}"/>
              </a:ext>
            </a:extLst>
          </p:cNvPr>
          <p:cNvSpPr/>
          <p:nvPr/>
        </p:nvSpPr>
        <p:spPr>
          <a:xfrm>
            <a:off x="1031887" y="650552"/>
            <a:ext cx="1327019" cy="29"/>
          </a:xfrm>
          <a:custGeom>
            <a:avLst/>
            <a:gdLst/>
            <a:ahLst/>
            <a:cxnLst/>
            <a:rect l="l" t="t" r="r" b="b"/>
            <a:pathLst>
              <a:path w="45477" h="1" fill="none" extrusionOk="0">
                <a:moveTo>
                  <a:pt x="0" y="1"/>
                </a:moveTo>
                <a:lnTo>
                  <a:pt x="45477" y="1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Google Shape;1610;p66">
            <a:extLst>
              <a:ext uri="{FF2B5EF4-FFF2-40B4-BE49-F238E27FC236}">
                <a16:creationId xmlns:a16="http://schemas.microsoft.com/office/drawing/2014/main" id="{19B30D7F-082A-86EB-C140-375E53473FA4}"/>
              </a:ext>
            </a:extLst>
          </p:cNvPr>
          <p:cNvSpPr txBox="1">
            <a:spLocks/>
          </p:cNvSpPr>
          <p:nvPr/>
        </p:nvSpPr>
        <p:spPr>
          <a:xfrm>
            <a:off x="939807" y="2574925"/>
            <a:ext cx="10334015" cy="290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"/>
              <a:buNone/>
              <a:defRPr sz="2133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800"/>
              <a:buFont typeface="Raleway"/>
              <a:buNone/>
              <a:tabLst/>
              <a:defRPr/>
            </a:pPr>
            <a:r>
              <a:rPr kumimoji="0" lang="id-ID" sz="4800" b="1" i="0" u="none" strike="noStrike" kern="0" cap="none" spc="0" normalizeH="0" baseline="0" noProof="0" dirty="0">
                <a:ln>
                  <a:noFill/>
                </a:ln>
                <a:solidFill>
                  <a:srgbClr val="017A87"/>
                </a:solidFill>
                <a:effectLst/>
                <a:uLnTx/>
                <a:uFillTx/>
                <a:latin typeface="Arial"/>
                <a:cs typeface="Arial"/>
                <a:sym typeface="Raleway"/>
              </a:rPr>
              <a:t>VERIFIKASI KELUARGA</a:t>
            </a:r>
            <a:endParaRPr lang="id-ID" sz="4800" b="1" i="0" u="none" strike="noStrike" kern="0" cap="none" spc="0" normalizeH="0" baseline="0" noProof="0" dirty="0">
              <a:ln>
                <a:noFill/>
              </a:ln>
              <a:solidFill>
                <a:srgbClr val="017A87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indent="0">
              <a:lnSpc>
                <a:spcPct val="80000"/>
              </a:lnSpc>
              <a:defRPr/>
            </a:pPr>
            <a:r>
              <a:rPr lang="id-ID" sz="4800" b="1" kern="0" dirty="0">
                <a:solidFill>
                  <a:srgbClr val="017A87"/>
                </a:solidFill>
                <a:latin typeface="Arial"/>
                <a:cs typeface="Arial"/>
              </a:rPr>
              <a:t>PADA WILAYAH SUB SLS</a:t>
            </a:r>
            <a:endParaRPr lang="id-ID" sz="4800" b="1" kern="0" dirty="0">
              <a:solidFill>
                <a:srgbClr val="017A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Google Shape;1603;p66">
            <a:extLst>
              <a:ext uri="{FF2B5EF4-FFF2-40B4-BE49-F238E27FC236}">
                <a16:creationId xmlns:a16="http://schemas.microsoft.com/office/drawing/2014/main" id="{8DD6A721-3C27-AE79-48CC-C646112222C8}"/>
              </a:ext>
            </a:extLst>
          </p:cNvPr>
          <p:cNvSpPr/>
          <p:nvPr/>
        </p:nvSpPr>
        <p:spPr>
          <a:xfrm>
            <a:off x="8517551" y="5640985"/>
            <a:ext cx="2160000" cy="29"/>
          </a:xfrm>
          <a:custGeom>
            <a:avLst/>
            <a:gdLst/>
            <a:ahLst/>
            <a:cxnLst/>
            <a:rect l="l" t="t" r="r" b="b"/>
            <a:pathLst>
              <a:path w="49224" h="1" fill="none" extrusionOk="0">
                <a:moveTo>
                  <a:pt x="0" y="1"/>
                </a:moveTo>
                <a:lnTo>
                  <a:pt x="49224" y="1"/>
                </a:lnTo>
              </a:path>
            </a:pathLst>
          </a:custGeom>
          <a:noFill/>
          <a:ln w="19050" cap="rnd" cmpd="sng">
            <a:solidFill>
              <a:srgbClr val="6657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02BE7B-BBDF-1EBF-B1F1-AA36100705B7}"/>
              </a:ext>
            </a:extLst>
          </p:cNvPr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0E805-C4FA-B7BA-FA99-FEADB8395545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938EF3-5759-0CB6-AD8A-502BB47E4319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4B932D-887C-8D01-D0B0-A38D473430D0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6FF50E-3634-6DBF-204C-0616A14F7092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94E126-A322-EB57-E561-BF4BFDFC4945}"/>
                </a:ext>
              </a:extLst>
            </p:cNvPr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B12CDD-4D1A-8978-4A3E-E211B5D1D84F}"/>
              </a:ext>
            </a:extLst>
          </p:cNvPr>
          <p:cNvSpPr txBox="1"/>
          <p:nvPr/>
        </p:nvSpPr>
        <p:spPr>
          <a:xfrm>
            <a:off x="4889006" y="902071"/>
            <a:ext cx="243840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32490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70BE887-B936-4158-4BFC-ECDB0724526B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66EDF-950A-7118-00D0-60948479F42D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42221-AD99-69FB-D187-410B0E2E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78872-FDF0-D80F-7421-686F1C4A894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E93EF-2629-A1EB-DEF5-22F91A91DF37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FAA6-DFAF-D105-FE59-EDC87C541F77}"/>
              </a:ext>
            </a:extLst>
          </p:cNvPr>
          <p:cNvSpPr txBox="1"/>
          <p:nvPr/>
        </p:nvSpPr>
        <p:spPr>
          <a:xfrm>
            <a:off x="300508" y="119505"/>
            <a:ext cx="204735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/>
              </a:rPr>
              <a:t>SUB SLS</a:t>
            </a:r>
            <a:endParaRPr lang="en-US" sz="3200" spc="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C32CB-2C36-7749-B0F8-5539BBE3BC61}"/>
              </a:ext>
            </a:extLst>
          </p:cNvPr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lihat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Suplemen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halaman</a:t>
            </a:r>
            <a:r>
              <a:rPr lang="en-US" i="1">
                <a:solidFill>
                  <a:schemeClr val="bg1"/>
                </a:solidFill>
              </a:rPr>
              <a:t> ….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8E5D22-75D9-F08F-1F37-2B9FFDFDD31C}"/>
              </a:ext>
            </a:extLst>
          </p:cNvPr>
          <p:cNvSpPr txBox="1"/>
          <p:nvPr/>
        </p:nvSpPr>
        <p:spPr>
          <a:xfrm>
            <a:off x="532722" y="1204786"/>
            <a:ext cx="923909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 dirty="0" err="1">
                <a:solidFill>
                  <a:srgbClr val="142850"/>
                </a:solidFill>
              </a:rPr>
              <a:t>Mekanisme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Verifikasi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Keluarga</a:t>
            </a:r>
            <a:r>
              <a:rPr lang="en-US" sz="2400" b="1" i="1" dirty="0">
                <a:solidFill>
                  <a:srgbClr val="142850"/>
                </a:solidFill>
              </a:rPr>
              <a:t> Pada Sub SLS</a:t>
            </a:r>
            <a:endParaRPr lang="en-US" sz="2400" b="1" i="1" dirty="0" err="1">
              <a:solidFill>
                <a:srgbClr val="142850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085D3-2EDC-14E4-068B-FECDCA70CA17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4C33EE-65E7-0ED0-B850-FC0D551D970B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F299A9-4BAC-970A-82D0-072BFC0A460A}"/>
              </a:ext>
            </a:extLst>
          </p:cNvPr>
          <p:cNvSpPr/>
          <p:nvPr/>
        </p:nvSpPr>
        <p:spPr>
          <a:xfrm>
            <a:off x="9495919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1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34653A-C813-B40F-351A-6F6F75FF1D4B}"/>
              </a:ext>
            </a:extLst>
          </p:cNvPr>
          <p:cNvSpPr/>
          <p:nvPr/>
        </p:nvSpPr>
        <p:spPr>
          <a:xfrm>
            <a:off x="6511398" y="3851092"/>
            <a:ext cx="5333012" cy="2106685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Peta WS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Daftar REGSOSEK22-VK1 (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kosong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)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sejumlah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Sub SLS pada Master;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8143D-0711-FD10-C1B1-178365BD7AC0}"/>
              </a:ext>
            </a:extLst>
          </p:cNvPr>
          <p:cNvSpPr/>
          <p:nvPr/>
        </p:nvSpPr>
        <p:spPr>
          <a:xfrm>
            <a:off x="6511398" y="3308245"/>
            <a:ext cx="5333012" cy="539618"/>
          </a:xfrm>
          <a:prstGeom prst="rect">
            <a:avLst/>
          </a:prstGeom>
          <a:solidFill>
            <a:srgbClr val="017A87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cs typeface="Calibri"/>
              </a:rPr>
              <a:t>Instrumen</a:t>
            </a:r>
            <a:endParaRPr lang="en-US" dirty="0" err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A138A7-D1FE-F693-85C9-886AE2B10D19}"/>
              </a:ext>
            </a:extLst>
          </p:cNvPr>
          <p:cNvSpPr/>
          <p:nvPr/>
        </p:nvSpPr>
        <p:spPr>
          <a:xfrm>
            <a:off x="6743816" y="3429492"/>
            <a:ext cx="286800" cy="286800"/>
          </a:xfrm>
          <a:prstGeom prst="ellipse">
            <a:avLst/>
          </a:prstGeom>
          <a:solidFill>
            <a:srgbClr val="EAA82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3E5170-5E6C-D4C6-EA36-D8952B4E2646}"/>
              </a:ext>
            </a:extLst>
          </p:cNvPr>
          <p:cNvSpPr/>
          <p:nvPr/>
        </p:nvSpPr>
        <p:spPr>
          <a:xfrm>
            <a:off x="7234457" y="3429492"/>
            <a:ext cx="286800" cy="286800"/>
          </a:xfrm>
          <a:prstGeom prst="ellipse">
            <a:avLst/>
          </a:prstGeom>
          <a:solidFill>
            <a:srgbClr val="EAA82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B82D19-C387-3FE7-7CA4-AE3B35F8A630}"/>
              </a:ext>
            </a:extLst>
          </p:cNvPr>
          <p:cNvSpPr/>
          <p:nvPr/>
        </p:nvSpPr>
        <p:spPr>
          <a:xfrm>
            <a:off x="7725098" y="3429492"/>
            <a:ext cx="286800" cy="286800"/>
          </a:xfrm>
          <a:prstGeom prst="ellipse">
            <a:avLst/>
          </a:prstGeom>
          <a:solidFill>
            <a:srgbClr val="EAA82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B7985E-68A3-FD9C-8DC3-45E763B6C414}"/>
              </a:ext>
            </a:extLst>
          </p:cNvPr>
          <p:cNvSpPr/>
          <p:nvPr/>
        </p:nvSpPr>
        <p:spPr>
          <a:xfrm>
            <a:off x="6514027" y="1812164"/>
            <a:ext cx="5406067" cy="1122552"/>
          </a:xfrm>
          <a:prstGeom prst="roundRect">
            <a:avLst>
              <a:gd name="adj" fmla="val 4419"/>
            </a:avLst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B0673C7A-5507-A763-6823-DECBD6CC7D36}"/>
              </a:ext>
            </a:extLst>
          </p:cNvPr>
          <p:cNvSpPr txBox="1"/>
          <p:nvPr/>
        </p:nvSpPr>
        <p:spPr>
          <a:xfrm>
            <a:off x="6582027" y="1928827"/>
            <a:ext cx="5333933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 i="1" dirty="0">
                <a:solidFill>
                  <a:schemeClr val="bg1"/>
                </a:solidFill>
                <a:cs typeface="Calibri" panose="020F0502020204030204"/>
              </a:rPr>
              <a:t>Berlaku untuk SLS yang telah dibentuk Sub SLS dari Pusat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F06542-396C-A3E0-691E-5298AAB50E18}"/>
              </a:ext>
            </a:extLst>
          </p:cNvPr>
          <p:cNvSpPr/>
          <p:nvPr/>
        </p:nvSpPr>
        <p:spPr>
          <a:xfrm>
            <a:off x="378197" y="1815957"/>
            <a:ext cx="5724595" cy="456096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Pada Master SLS, Sub SLS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telah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dibentuk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dari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BPS Pusat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berdasarkan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jumlah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muatan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keluarga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dalam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SLS;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1 Sub SLS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dialokasikan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pada 1 orang PPL;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Daftar yang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digunakan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adalah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REGSOSEK22-VK1 (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kondisi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kosong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);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Batas Sub SLS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dapat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ditentukan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oleh Kab/Kota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atau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 di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lapangan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oleh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petugas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dengan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 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persetujuan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Kab/Kota;</a:t>
            </a:r>
          </a:p>
        </p:txBody>
      </p:sp>
    </p:spTree>
    <p:extLst>
      <p:ext uri="{BB962C8B-B14F-4D97-AF65-F5344CB8AC3E}">
        <p14:creationId xmlns:p14="http://schemas.microsoft.com/office/powerpoint/2010/main" val="377941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70BE887-B936-4158-4BFC-ECDB0724526B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66EDF-950A-7118-00D0-60948479F42D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42221-AD99-69FB-D187-410B0E2E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78872-FDF0-D80F-7421-686F1C4A894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E93EF-2629-A1EB-DEF5-22F91A91DF37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FAA6-DFAF-D105-FE59-EDC87C541F77}"/>
              </a:ext>
            </a:extLst>
          </p:cNvPr>
          <p:cNvSpPr txBox="1"/>
          <p:nvPr/>
        </p:nvSpPr>
        <p:spPr>
          <a:xfrm>
            <a:off x="300508" y="119505"/>
            <a:ext cx="204735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/>
              </a:rPr>
              <a:t>SUB SLS</a:t>
            </a:r>
            <a:endParaRPr lang="en-US" sz="3200" spc="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C32CB-2C36-7749-B0F8-5539BBE3BC61}"/>
              </a:ext>
            </a:extLst>
          </p:cNvPr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lihat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Suplemen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halaman</a:t>
            </a:r>
            <a:r>
              <a:rPr lang="en-US" i="1">
                <a:solidFill>
                  <a:schemeClr val="bg1"/>
                </a:solidFill>
              </a:rPr>
              <a:t> ….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8E5D22-75D9-F08F-1F37-2B9FFDFDD31C}"/>
              </a:ext>
            </a:extLst>
          </p:cNvPr>
          <p:cNvSpPr txBox="1"/>
          <p:nvPr/>
        </p:nvSpPr>
        <p:spPr>
          <a:xfrm>
            <a:off x="532722" y="1204786"/>
            <a:ext cx="923909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 dirty="0" err="1">
                <a:solidFill>
                  <a:srgbClr val="142850"/>
                </a:solidFill>
              </a:rPr>
              <a:t>Mekanisme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Verifikasi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Keluarga</a:t>
            </a:r>
            <a:r>
              <a:rPr lang="en-US" sz="2400" b="1" i="1" dirty="0">
                <a:solidFill>
                  <a:srgbClr val="142850"/>
                </a:solidFill>
              </a:rPr>
              <a:t> Pada Sub SLS</a:t>
            </a:r>
            <a:endParaRPr lang="en-US" sz="2400" b="1" i="1" dirty="0" err="1">
              <a:solidFill>
                <a:srgbClr val="142850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085D3-2EDC-14E4-068B-FECDCA70CA17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4C33EE-65E7-0ED0-B850-FC0D551D970B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F299A9-4BAC-970A-82D0-072BFC0A460A}"/>
              </a:ext>
            </a:extLst>
          </p:cNvPr>
          <p:cNvSpPr/>
          <p:nvPr/>
        </p:nvSpPr>
        <p:spPr>
          <a:xfrm>
            <a:off x="9495919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34653A-C813-B40F-351A-6F6F75FF1D4B}"/>
              </a:ext>
            </a:extLst>
          </p:cNvPr>
          <p:cNvSpPr/>
          <p:nvPr/>
        </p:nvSpPr>
        <p:spPr>
          <a:xfrm>
            <a:off x="6511398" y="3851092"/>
            <a:ext cx="5333012" cy="2106685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solidFill>
                  <a:schemeClr val="tx1"/>
                </a:solidFill>
                <a:cs typeface="Calibri"/>
              </a:rPr>
              <a:t>Lihat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tata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cara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pembuatan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batas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SLS / Sub SLS pada Materi: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cs typeface="Calibri"/>
              </a:rPr>
              <a:t>1.6 </a:t>
            </a:r>
            <a:r>
              <a:rPr lang="en-US" sz="2400" b="1" dirty="0" err="1">
                <a:solidFill>
                  <a:schemeClr val="tx1"/>
                </a:solidFill>
                <a:cs typeface="Calibri"/>
              </a:rPr>
              <a:t>Aplikasi</a:t>
            </a:r>
            <a:r>
              <a:rPr lang="en-US" sz="2400" b="1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cs typeface="Calibri"/>
              </a:rPr>
              <a:t>Wilkerstat</a:t>
            </a:r>
            <a:r>
              <a:rPr lang="en-US" sz="2400" b="1" dirty="0">
                <a:solidFill>
                  <a:schemeClr val="tx1"/>
                </a:solidFill>
                <a:cs typeface="Calibri"/>
              </a:rPr>
              <a:t> Regsosek2022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28143D-0711-FD10-C1B1-178365BD7AC0}"/>
              </a:ext>
            </a:extLst>
          </p:cNvPr>
          <p:cNvSpPr/>
          <p:nvPr/>
        </p:nvSpPr>
        <p:spPr>
          <a:xfrm>
            <a:off x="6511398" y="3308245"/>
            <a:ext cx="5333012" cy="539618"/>
          </a:xfrm>
          <a:prstGeom prst="rect">
            <a:avLst/>
          </a:prstGeom>
          <a:solidFill>
            <a:srgbClr val="017A87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A138A7-D1FE-F693-85C9-886AE2B10D19}"/>
              </a:ext>
            </a:extLst>
          </p:cNvPr>
          <p:cNvSpPr/>
          <p:nvPr/>
        </p:nvSpPr>
        <p:spPr>
          <a:xfrm>
            <a:off x="6743816" y="3429492"/>
            <a:ext cx="286800" cy="286800"/>
          </a:xfrm>
          <a:prstGeom prst="ellipse">
            <a:avLst/>
          </a:prstGeom>
          <a:solidFill>
            <a:srgbClr val="EAA82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3E5170-5E6C-D4C6-EA36-D8952B4E2646}"/>
              </a:ext>
            </a:extLst>
          </p:cNvPr>
          <p:cNvSpPr/>
          <p:nvPr/>
        </p:nvSpPr>
        <p:spPr>
          <a:xfrm>
            <a:off x="7234457" y="3429492"/>
            <a:ext cx="286800" cy="286800"/>
          </a:xfrm>
          <a:prstGeom prst="ellipse">
            <a:avLst/>
          </a:prstGeom>
          <a:solidFill>
            <a:srgbClr val="EAA82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B82D19-C387-3FE7-7CA4-AE3B35F8A630}"/>
              </a:ext>
            </a:extLst>
          </p:cNvPr>
          <p:cNvSpPr/>
          <p:nvPr/>
        </p:nvSpPr>
        <p:spPr>
          <a:xfrm>
            <a:off x="7725098" y="3429492"/>
            <a:ext cx="286800" cy="286800"/>
          </a:xfrm>
          <a:prstGeom prst="ellipse">
            <a:avLst/>
          </a:prstGeom>
          <a:solidFill>
            <a:srgbClr val="EAA824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B7985E-68A3-FD9C-8DC3-45E763B6C414}"/>
              </a:ext>
            </a:extLst>
          </p:cNvPr>
          <p:cNvSpPr/>
          <p:nvPr/>
        </p:nvSpPr>
        <p:spPr>
          <a:xfrm>
            <a:off x="6514027" y="1812164"/>
            <a:ext cx="5406067" cy="1122552"/>
          </a:xfrm>
          <a:prstGeom prst="roundRect">
            <a:avLst>
              <a:gd name="adj" fmla="val 4419"/>
            </a:avLst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B0673C7A-5507-A763-6823-DECBD6CC7D36}"/>
              </a:ext>
            </a:extLst>
          </p:cNvPr>
          <p:cNvSpPr txBox="1"/>
          <p:nvPr/>
        </p:nvSpPr>
        <p:spPr>
          <a:xfrm>
            <a:off x="6582027" y="1928827"/>
            <a:ext cx="5333933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2400" i="1" dirty="0">
                <a:solidFill>
                  <a:schemeClr val="bg1"/>
                </a:solidFill>
                <a:cs typeface="Calibri" panose="020F0502020204030204"/>
              </a:rPr>
              <a:t>Berlaku untuk SLS yang telah dibentuk Sub SLS dari Pusat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F06542-396C-A3E0-691E-5298AAB50E18}"/>
              </a:ext>
            </a:extLst>
          </p:cNvPr>
          <p:cNvSpPr/>
          <p:nvPr/>
        </p:nvSpPr>
        <p:spPr>
          <a:xfrm>
            <a:off x="378197" y="2091123"/>
            <a:ext cx="5714012" cy="3735461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chemeClr val="tx1"/>
                </a:solidFill>
                <a:cs typeface="Calibri"/>
              </a:rPr>
              <a:t>Pembuatan</a:t>
            </a:r>
            <a:r>
              <a:rPr lang="en-US" sz="2400" b="1" dirty="0">
                <a:solidFill>
                  <a:schemeClr val="tx1"/>
                </a:solidFill>
                <a:cs typeface="Calibri"/>
              </a:rPr>
              <a:t> Batas Sub SLS</a:t>
            </a:r>
          </a:p>
          <a:p>
            <a:endParaRPr lang="en-US" sz="2400" dirty="0">
              <a:solidFill>
                <a:schemeClr val="tx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solidFill>
                  <a:schemeClr val="tx1"/>
                </a:solidFill>
                <a:cs typeface="Calibri"/>
              </a:rPr>
              <a:t>Identifikasi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wilayah SLS;</a:t>
            </a:r>
            <a:endParaRPr lang="en-US">
              <a:solidFill>
                <a:schemeClr val="tx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solidFill>
                  <a:schemeClr val="tx1"/>
                </a:solidFill>
                <a:cs typeface="Calibri"/>
              </a:rPr>
              <a:t>Buat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batas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sub SLS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dengan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garis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putus-putus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 yang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jelas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;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solidFill>
                  <a:schemeClr val="tx1"/>
                </a:solidFill>
                <a:cs typeface="Calibri"/>
              </a:rPr>
              <a:t>Buat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salinan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peta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WS yang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sudah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diberi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batas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 Sub SLS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sebanyak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Sub SLS yang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dibentuk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sesuai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master SLS);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1"/>
                </a:solidFill>
                <a:cs typeface="Calibri"/>
              </a:rPr>
              <a:t>Beri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identitas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 Sub SLS pada </a:t>
            </a:r>
            <a:r>
              <a:rPr lang="en-US" sz="2400" dirty="0" err="1">
                <a:solidFill>
                  <a:schemeClr val="tx1"/>
                </a:solidFill>
                <a:cs typeface="Calibri"/>
              </a:rPr>
              <a:t>peta</a:t>
            </a:r>
            <a:r>
              <a:rPr lang="en-US" sz="2400" dirty="0">
                <a:solidFill>
                  <a:schemeClr val="tx1"/>
                </a:solidFill>
                <a:cs typeface="Calibri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8478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70BE887-B936-4158-4BFC-ECDB0724526B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66EDF-950A-7118-00D0-60948479F42D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42221-AD99-69FB-D187-410B0E2E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78872-FDF0-D80F-7421-686F1C4A894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E93EF-2629-A1EB-DEF5-22F91A91DF37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FAA6-DFAF-D105-FE59-EDC87C541F77}"/>
              </a:ext>
            </a:extLst>
          </p:cNvPr>
          <p:cNvSpPr txBox="1"/>
          <p:nvPr/>
        </p:nvSpPr>
        <p:spPr>
          <a:xfrm>
            <a:off x="300508" y="119505"/>
            <a:ext cx="204735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/>
              </a:rPr>
              <a:t>SUB SLS</a:t>
            </a:r>
            <a:endParaRPr lang="en-US" sz="3200" spc="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C32CB-2C36-7749-B0F8-5539BBE3BC61}"/>
              </a:ext>
            </a:extLst>
          </p:cNvPr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lihat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Suplemen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halaman</a:t>
            </a:r>
            <a:r>
              <a:rPr lang="en-US" i="1">
                <a:solidFill>
                  <a:schemeClr val="bg1"/>
                </a:solidFill>
              </a:rPr>
              <a:t> ….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8E5D22-75D9-F08F-1F37-2B9FFDFDD31C}"/>
              </a:ext>
            </a:extLst>
          </p:cNvPr>
          <p:cNvSpPr txBox="1"/>
          <p:nvPr/>
        </p:nvSpPr>
        <p:spPr>
          <a:xfrm>
            <a:off x="532722" y="1204786"/>
            <a:ext cx="923909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 dirty="0" err="1">
                <a:solidFill>
                  <a:srgbClr val="142850"/>
                </a:solidFill>
              </a:rPr>
              <a:t>Mekanisme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Verifikasi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Keluarga</a:t>
            </a:r>
            <a:r>
              <a:rPr lang="en-US" sz="2400" b="1" i="1" dirty="0">
                <a:solidFill>
                  <a:srgbClr val="142850"/>
                </a:solidFill>
              </a:rPr>
              <a:t> Pada Sub SLS</a:t>
            </a:r>
            <a:endParaRPr lang="en-US" sz="2400" b="1" i="1" dirty="0" err="1">
              <a:solidFill>
                <a:srgbClr val="142850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085D3-2EDC-14E4-068B-FECDCA70CA17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4C33EE-65E7-0ED0-B850-FC0D551D970B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F299A9-4BAC-970A-82D0-072BFC0A460A}"/>
              </a:ext>
            </a:extLst>
          </p:cNvPr>
          <p:cNvSpPr/>
          <p:nvPr/>
        </p:nvSpPr>
        <p:spPr>
          <a:xfrm>
            <a:off x="9495919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A36A1D-31B3-F833-8A7D-3E0AF0BEC3C3}"/>
              </a:ext>
            </a:extLst>
          </p:cNvPr>
          <p:cNvSpPr/>
          <p:nvPr/>
        </p:nvSpPr>
        <p:spPr>
          <a:xfrm>
            <a:off x="543305" y="2289400"/>
            <a:ext cx="2371413" cy="3705225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F8683C-20B7-EFB3-2730-243DA325720E}"/>
              </a:ext>
            </a:extLst>
          </p:cNvPr>
          <p:cNvSpPr/>
          <p:nvPr/>
        </p:nvSpPr>
        <p:spPr>
          <a:xfrm>
            <a:off x="406489" y="2114545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E3AD1CB7-E83A-01F5-CC22-86308EC5BA03}"/>
              </a:ext>
            </a:extLst>
          </p:cNvPr>
          <p:cNvSpPr txBox="1"/>
          <p:nvPr/>
        </p:nvSpPr>
        <p:spPr>
          <a:xfrm>
            <a:off x="388453" y="18706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ln w="19050">
                  <a:solidFill>
                    <a:schemeClr val="bg1"/>
                  </a:solidFill>
                </a:ln>
                <a:solidFill>
                  <a:srgbClr val="142850"/>
                </a:solidFill>
                <a:latin typeface="Franklin Gothic Medium Cond" panose="020B0606030402020204" pitchFamily="34" charset="0"/>
              </a:rPr>
              <a:t>1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D4D6008-999A-6B25-13F4-091A2294CCEB}"/>
              </a:ext>
            </a:extLst>
          </p:cNvPr>
          <p:cNvSpPr txBox="1"/>
          <p:nvPr/>
        </p:nvSpPr>
        <p:spPr>
          <a:xfrm>
            <a:off x="535965" y="2537723"/>
            <a:ext cx="2337828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142850"/>
                </a:solidFill>
              </a:rPr>
              <a:t>Seluruh</a:t>
            </a:r>
            <a:r>
              <a:rPr lang="en-US" sz="2000" dirty="0">
                <a:solidFill>
                  <a:srgbClr val="142850"/>
                </a:solidFill>
              </a:rPr>
              <a:t> PPL yang </a:t>
            </a:r>
            <a:r>
              <a:rPr lang="en-US" sz="2000" dirty="0" err="1">
                <a:solidFill>
                  <a:srgbClr val="142850"/>
                </a:solidFill>
              </a:rPr>
              <a:t>ditugaskan</a:t>
            </a:r>
            <a:r>
              <a:rPr lang="en-US" sz="2000" dirty="0">
                <a:solidFill>
                  <a:srgbClr val="142850"/>
                </a:solidFill>
              </a:rPr>
              <a:t> di Sub-Sub SLS </a:t>
            </a:r>
            <a:r>
              <a:rPr lang="en-US" sz="2000" dirty="0" err="1">
                <a:solidFill>
                  <a:srgbClr val="142850"/>
                </a:solidFill>
              </a:rPr>
              <a:t>bersama</a:t>
            </a:r>
            <a:r>
              <a:rPr lang="en-US" sz="2000" dirty="0">
                <a:solidFill>
                  <a:srgbClr val="142850"/>
                </a:solidFill>
              </a:rPr>
              <a:t> </a:t>
            </a:r>
            <a:r>
              <a:rPr lang="en-US" sz="2000" dirty="0" err="1">
                <a:solidFill>
                  <a:srgbClr val="142850"/>
                </a:solidFill>
              </a:rPr>
              <a:t>mengunjungi</a:t>
            </a:r>
            <a:r>
              <a:rPr lang="en-US" sz="2000" dirty="0">
                <a:solidFill>
                  <a:srgbClr val="142850"/>
                </a:solidFill>
              </a:rPr>
              <a:t> </a:t>
            </a:r>
            <a:r>
              <a:rPr lang="en-US" sz="2000" dirty="0" err="1">
                <a:solidFill>
                  <a:srgbClr val="142850"/>
                </a:solidFill>
              </a:rPr>
              <a:t>Ketua</a:t>
            </a:r>
            <a:r>
              <a:rPr lang="en-US" sz="2000" dirty="0">
                <a:solidFill>
                  <a:srgbClr val="142850"/>
                </a:solidFill>
              </a:rPr>
              <a:t> SLS;</a:t>
            </a:r>
            <a:endParaRPr lang="en-US" sz="2000" dirty="0">
              <a:solidFill>
                <a:srgbClr val="142850"/>
              </a:solidFill>
              <a:cs typeface="Calibri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err="1">
                <a:solidFill>
                  <a:srgbClr val="142850"/>
                </a:solidFill>
                <a:cs typeface="Calibri"/>
              </a:rPr>
              <a:t>Jelaskan</a:t>
            </a:r>
            <a:r>
              <a:rPr lang="en-US" sz="2000" dirty="0">
                <a:solidFill>
                  <a:srgbClr val="142850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142850"/>
                </a:solidFill>
                <a:cs typeface="Calibri"/>
              </a:rPr>
              <a:t>bahwa</a:t>
            </a:r>
            <a:r>
              <a:rPr lang="en-US" sz="2000" dirty="0">
                <a:solidFill>
                  <a:srgbClr val="142850"/>
                </a:solidFill>
                <a:cs typeface="Calibri"/>
              </a:rPr>
              <a:t> SLS </a:t>
            </a:r>
            <a:r>
              <a:rPr lang="en-US" sz="2000" dirty="0" err="1">
                <a:solidFill>
                  <a:srgbClr val="142850"/>
                </a:solidFill>
                <a:cs typeface="Calibri"/>
              </a:rPr>
              <a:t>tersebut</a:t>
            </a:r>
            <a:r>
              <a:rPr lang="en-US" sz="2000" dirty="0">
                <a:solidFill>
                  <a:srgbClr val="142850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142850"/>
                </a:solidFill>
                <a:cs typeface="Calibri"/>
              </a:rPr>
              <a:t>dibagi</a:t>
            </a:r>
            <a:r>
              <a:rPr lang="en-US" sz="2000" dirty="0">
                <a:solidFill>
                  <a:srgbClr val="142850"/>
                </a:solidFill>
                <a:cs typeface="Calibri"/>
              </a:rPr>
              <a:t> Sub SLS </a:t>
            </a:r>
            <a:r>
              <a:rPr lang="en-US" sz="2000" dirty="0" err="1">
                <a:solidFill>
                  <a:srgbClr val="142850"/>
                </a:solidFill>
                <a:cs typeface="Calibri"/>
              </a:rPr>
              <a:t>untuk</a:t>
            </a:r>
            <a:r>
              <a:rPr lang="en-US" sz="2000" dirty="0">
                <a:solidFill>
                  <a:srgbClr val="142850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142850"/>
                </a:solidFill>
                <a:cs typeface="Calibri"/>
              </a:rPr>
              <a:t>pembagian</a:t>
            </a:r>
            <a:r>
              <a:rPr lang="en-US" sz="2000" dirty="0">
                <a:solidFill>
                  <a:srgbClr val="142850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142850"/>
                </a:solidFill>
                <a:cs typeface="Calibri"/>
              </a:rPr>
              <a:t>tugas</a:t>
            </a:r>
            <a:r>
              <a:rPr lang="en-US" sz="2000" dirty="0">
                <a:solidFill>
                  <a:srgbClr val="142850"/>
                </a:solidFill>
                <a:cs typeface="Calibri"/>
              </a:rPr>
              <a:t> </a:t>
            </a:r>
            <a:r>
              <a:rPr lang="en-US" sz="2000" dirty="0" err="1">
                <a:solidFill>
                  <a:srgbClr val="142850"/>
                </a:solidFill>
                <a:cs typeface="Calibri"/>
              </a:rPr>
              <a:t>lapangan</a:t>
            </a:r>
            <a:r>
              <a:rPr lang="en-US" sz="2000" dirty="0">
                <a:solidFill>
                  <a:srgbClr val="142850"/>
                </a:solidFill>
                <a:cs typeface="Calibri"/>
              </a:rPr>
              <a:t>;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78109B4-143A-09CE-A0CA-A2A82A57CF23}"/>
              </a:ext>
            </a:extLst>
          </p:cNvPr>
          <p:cNvSpPr/>
          <p:nvPr/>
        </p:nvSpPr>
        <p:spPr>
          <a:xfrm>
            <a:off x="3250735" y="2289400"/>
            <a:ext cx="2595609" cy="3705225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BA347-2ECE-7760-CC1C-3BDA28789702}"/>
              </a:ext>
            </a:extLst>
          </p:cNvPr>
          <p:cNvSpPr/>
          <p:nvPr/>
        </p:nvSpPr>
        <p:spPr>
          <a:xfrm>
            <a:off x="3110654" y="2076242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C39DF735-3DEF-40B1-64F5-75EFB264F632}"/>
              </a:ext>
            </a:extLst>
          </p:cNvPr>
          <p:cNvSpPr txBox="1"/>
          <p:nvPr/>
        </p:nvSpPr>
        <p:spPr>
          <a:xfrm>
            <a:off x="3092618" y="1832361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ln w="19050">
                  <a:solidFill>
                    <a:schemeClr val="bg1"/>
                  </a:solidFill>
                </a:ln>
                <a:solidFill>
                  <a:srgbClr val="142850"/>
                </a:solidFill>
                <a:latin typeface="Franklin Gothic Medium Cond" panose="020B0606030402020204" pitchFamily="34" charset="0"/>
              </a:rPr>
              <a:t>2</a:t>
            </a: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948BCCB3-124F-7345-3381-F11C3DA8DD85}"/>
              </a:ext>
            </a:extLst>
          </p:cNvPr>
          <p:cNvSpPr txBox="1"/>
          <p:nvPr/>
        </p:nvSpPr>
        <p:spPr>
          <a:xfrm>
            <a:off x="3298940" y="2552581"/>
            <a:ext cx="2501049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PPL </a:t>
            </a:r>
            <a:r>
              <a:rPr lang="en-US" sz="2000" dirty="0" err="1"/>
              <a:t>menuliskan</a:t>
            </a:r>
            <a:r>
              <a:rPr lang="en-US" sz="2000" dirty="0"/>
              <a:t> </a:t>
            </a:r>
            <a:r>
              <a:rPr lang="en-US" sz="2000" dirty="0" err="1"/>
              <a:t>nama</a:t>
            </a:r>
            <a:r>
              <a:rPr lang="en-US" sz="2000" dirty="0"/>
              <a:t> </a:t>
            </a:r>
            <a:r>
              <a:rPr lang="en-US" sz="2000" dirty="0" err="1"/>
              <a:t>kepala</a:t>
            </a:r>
            <a:r>
              <a:rPr lang="en-US" sz="2000" dirty="0"/>
              <a:t> </a:t>
            </a:r>
            <a:r>
              <a:rPr lang="en-US" sz="2000" dirty="0" err="1"/>
              <a:t>keluarga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 yang </a:t>
            </a:r>
            <a:r>
              <a:rPr lang="en-US" sz="2000" dirty="0" err="1"/>
              <a:t>disebutkan</a:t>
            </a:r>
            <a:r>
              <a:rPr lang="en-US" sz="2000" dirty="0"/>
              <a:t> </a:t>
            </a:r>
            <a:r>
              <a:rPr lang="en-US" sz="2000" dirty="0" err="1"/>
              <a:t>Ketua</a:t>
            </a:r>
            <a:r>
              <a:rPr lang="en-US" sz="2000" dirty="0"/>
              <a:t> SLS, </a:t>
            </a:r>
            <a:r>
              <a:rPr lang="en-US" sz="2000" dirty="0" err="1"/>
              <a:t>dalam</a:t>
            </a:r>
            <a:r>
              <a:rPr lang="en-US" sz="2000" dirty="0"/>
              <a:t> daftar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posisi</a:t>
            </a:r>
            <a:r>
              <a:rPr lang="en-US" sz="2000" dirty="0"/>
              <a:t> Sub SLS;</a:t>
            </a:r>
            <a:endParaRPr lang="en-US" dirty="0"/>
          </a:p>
          <a:p>
            <a:endParaRPr lang="en-US" sz="2000" i="1" dirty="0"/>
          </a:p>
          <a:p>
            <a:r>
              <a:rPr lang="en-US" sz="2000" i="1" dirty="0" err="1"/>
              <a:t>Tunjukan</a:t>
            </a:r>
            <a:r>
              <a:rPr lang="en-US" sz="2000" i="1" dirty="0"/>
              <a:t> </a:t>
            </a:r>
            <a:r>
              <a:rPr lang="en-US" sz="2000" i="1" dirty="0" err="1"/>
              <a:t>batas</a:t>
            </a:r>
            <a:r>
              <a:rPr lang="en-US" sz="2000" i="1" dirty="0"/>
              <a:t> Sub SLS pada </a:t>
            </a:r>
            <a:r>
              <a:rPr lang="en-US" sz="2000" i="1" dirty="0" err="1"/>
              <a:t>Ketua</a:t>
            </a:r>
            <a:r>
              <a:rPr lang="en-US" sz="2000" i="1" dirty="0"/>
              <a:t> SLS;</a:t>
            </a:r>
            <a:endParaRPr lang="en-US">
              <a:cs typeface="Calibr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8A9F51-F595-12C4-6F26-3B740BA19D87}"/>
              </a:ext>
            </a:extLst>
          </p:cNvPr>
          <p:cNvSpPr/>
          <p:nvPr/>
        </p:nvSpPr>
        <p:spPr>
          <a:xfrm>
            <a:off x="6159527" y="2289400"/>
            <a:ext cx="2595609" cy="3705225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CAD511-313D-D299-B40B-D392FA75422E}"/>
              </a:ext>
            </a:extLst>
          </p:cNvPr>
          <p:cNvSpPr/>
          <p:nvPr/>
        </p:nvSpPr>
        <p:spPr>
          <a:xfrm>
            <a:off x="9067327" y="2289400"/>
            <a:ext cx="2595609" cy="3705225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B370B1-C5A0-9C30-A986-9EDBAF31C686}"/>
              </a:ext>
            </a:extLst>
          </p:cNvPr>
          <p:cNvGrpSpPr/>
          <p:nvPr/>
        </p:nvGrpSpPr>
        <p:grpSpPr>
          <a:xfrm>
            <a:off x="2549160" y="5945760"/>
            <a:ext cx="909013" cy="359218"/>
            <a:chOff x="2549161" y="5384843"/>
            <a:chExt cx="1078860" cy="426337"/>
          </a:xfrm>
        </p:grpSpPr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674F3574-18B1-115C-1A68-2D99106947F7}"/>
                </a:ext>
              </a:extLst>
            </p:cNvPr>
            <p:cNvSpPr/>
            <p:nvPr/>
          </p:nvSpPr>
          <p:spPr>
            <a:xfrm>
              <a:off x="2549161" y="538484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96DEB9B6-3626-BA24-595D-F543FEC1D91D}"/>
                </a:ext>
              </a:extLst>
            </p:cNvPr>
            <p:cNvSpPr/>
            <p:nvPr/>
          </p:nvSpPr>
          <p:spPr>
            <a:xfrm>
              <a:off x="2869635" y="538484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4E906394-4327-74C5-A811-4790A249C012}"/>
                </a:ext>
              </a:extLst>
            </p:cNvPr>
            <p:cNvSpPr/>
            <p:nvPr/>
          </p:nvSpPr>
          <p:spPr>
            <a:xfrm>
              <a:off x="3201684" y="538484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A8232A7-F44F-F519-D30C-F3349C2DB967}"/>
              </a:ext>
            </a:extLst>
          </p:cNvPr>
          <p:cNvSpPr/>
          <p:nvPr/>
        </p:nvSpPr>
        <p:spPr>
          <a:xfrm>
            <a:off x="6002831" y="2076242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280CFD5C-7629-8FA6-C958-C1808EB58F4E}"/>
              </a:ext>
            </a:extLst>
          </p:cNvPr>
          <p:cNvSpPr txBox="1"/>
          <p:nvPr/>
        </p:nvSpPr>
        <p:spPr>
          <a:xfrm>
            <a:off x="5984795" y="1832361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ln w="19050">
                  <a:solidFill>
                    <a:schemeClr val="bg1"/>
                  </a:solidFill>
                </a:ln>
                <a:solidFill>
                  <a:srgbClr val="142850"/>
                </a:solidFill>
                <a:latin typeface="Franklin Gothic Medium Cond" panose="020B0606030402020204" pitchFamily="34" charset="0"/>
              </a:rPr>
              <a:t>3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3A3A846E-BBF0-F6F3-AE8A-CCA4017BEFEC}"/>
              </a:ext>
            </a:extLst>
          </p:cNvPr>
          <p:cNvSpPr txBox="1"/>
          <p:nvPr/>
        </p:nvSpPr>
        <p:spPr>
          <a:xfrm>
            <a:off x="6305342" y="2547782"/>
            <a:ext cx="2355223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ea typeface="+mn-lt"/>
                <a:cs typeface="+mn-lt"/>
              </a:rPr>
              <a:t>Masing-masing PPL </a:t>
            </a:r>
            <a:r>
              <a:rPr lang="en-US" sz="2000" i="1" dirty="0">
                <a:ea typeface="+mn-lt"/>
                <a:cs typeface="+mn-lt"/>
              </a:rPr>
              <a:t>door to door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ke</a:t>
            </a:r>
            <a:r>
              <a:rPr lang="en-US" sz="2000" dirty="0">
                <a:ea typeface="+mn-lt"/>
                <a:cs typeface="+mn-lt"/>
              </a:rPr>
              <a:t> Sub SLS yang </a:t>
            </a:r>
            <a:r>
              <a:rPr lang="en-US" sz="2000" dirty="0" err="1">
                <a:ea typeface="+mn-lt"/>
                <a:cs typeface="+mn-lt"/>
              </a:rPr>
              <a:t>menjadi</a:t>
            </a:r>
            <a:r>
              <a:rPr lang="en-US" sz="2000" dirty="0">
                <a:ea typeface="+mn-lt"/>
                <a:cs typeface="+mn-lt"/>
              </a:rPr>
              <a:t> </a:t>
            </a:r>
            <a:r>
              <a:rPr lang="en-US" sz="2000" dirty="0" err="1">
                <a:ea typeface="+mn-lt"/>
                <a:cs typeface="+mn-lt"/>
              </a:rPr>
              <a:t>tugasnya</a:t>
            </a:r>
            <a:r>
              <a:rPr lang="en-US" sz="2000" dirty="0">
                <a:ea typeface="+mn-lt"/>
                <a:cs typeface="+mn-lt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>
              <a:cs typeface="Calibri"/>
            </a:endParaRPr>
          </a:p>
          <a:p>
            <a:r>
              <a:rPr lang="en-US" sz="2000" i="1" dirty="0" err="1">
                <a:cs typeface="Calibri"/>
              </a:rPr>
              <a:t>Mekanisme</a:t>
            </a:r>
            <a:r>
              <a:rPr lang="en-US" sz="2000" i="1" dirty="0">
                <a:cs typeface="Calibri"/>
              </a:rPr>
              <a:t> door to door </a:t>
            </a:r>
            <a:r>
              <a:rPr lang="en-US" sz="2000" i="1" dirty="0" err="1">
                <a:cs typeface="Calibri"/>
              </a:rPr>
              <a:t>sama</a:t>
            </a:r>
            <a:r>
              <a:rPr lang="en-US" sz="2000" i="1" dirty="0">
                <a:cs typeface="Calibri"/>
              </a:rPr>
              <a:t> </a:t>
            </a:r>
            <a:r>
              <a:rPr lang="en-US" sz="2000" i="1" dirty="0" err="1">
                <a:cs typeface="Calibri"/>
              </a:rPr>
              <a:t>dengan</a:t>
            </a:r>
            <a:r>
              <a:rPr lang="en-US" sz="2000" i="1" dirty="0">
                <a:cs typeface="Calibri"/>
              </a:rPr>
              <a:t> pada SLS </a:t>
            </a:r>
            <a:r>
              <a:rPr lang="en-US" sz="2000" i="1" dirty="0" err="1">
                <a:cs typeface="Calibri"/>
              </a:rPr>
              <a:t>tanpa</a:t>
            </a:r>
            <a:r>
              <a:rPr lang="en-US" sz="2000" i="1" dirty="0">
                <a:cs typeface="Calibri"/>
              </a:rPr>
              <a:t> Sub SLS.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8226AEB-FABA-4B8C-E4C7-7BE904D6C760}"/>
              </a:ext>
            </a:extLst>
          </p:cNvPr>
          <p:cNvGrpSpPr/>
          <p:nvPr/>
        </p:nvGrpSpPr>
        <p:grpSpPr>
          <a:xfrm>
            <a:off x="5530288" y="5945760"/>
            <a:ext cx="909013" cy="359218"/>
            <a:chOff x="5530287" y="5384843"/>
            <a:chExt cx="1078860" cy="426337"/>
          </a:xfrm>
        </p:grpSpPr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86012F02-59E0-8654-BF1B-8EA06CD62363}"/>
                </a:ext>
              </a:extLst>
            </p:cNvPr>
            <p:cNvSpPr/>
            <p:nvPr/>
          </p:nvSpPr>
          <p:spPr>
            <a:xfrm>
              <a:off x="5530287" y="538484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D90D5EF3-9840-BEB4-5C3A-7E206192F08B}"/>
                </a:ext>
              </a:extLst>
            </p:cNvPr>
            <p:cNvSpPr/>
            <p:nvPr/>
          </p:nvSpPr>
          <p:spPr>
            <a:xfrm>
              <a:off x="5850761" y="538484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CE6D6D3F-0595-BCB4-14F1-75C144261CB8}"/>
                </a:ext>
              </a:extLst>
            </p:cNvPr>
            <p:cNvSpPr/>
            <p:nvPr/>
          </p:nvSpPr>
          <p:spPr>
            <a:xfrm>
              <a:off x="6182810" y="538484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DDB617-67C7-8777-38BC-0DF123686464}"/>
              </a:ext>
            </a:extLst>
          </p:cNvPr>
          <p:cNvGrpSpPr/>
          <p:nvPr/>
        </p:nvGrpSpPr>
        <p:grpSpPr>
          <a:xfrm>
            <a:off x="8444269" y="5945760"/>
            <a:ext cx="909013" cy="359218"/>
            <a:chOff x="8444269" y="5384843"/>
            <a:chExt cx="1078860" cy="426337"/>
          </a:xfrm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FFC5F357-19CC-4CA1-8A68-E0F0BC4BAA68}"/>
                </a:ext>
              </a:extLst>
            </p:cNvPr>
            <p:cNvSpPr/>
            <p:nvPr/>
          </p:nvSpPr>
          <p:spPr>
            <a:xfrm>
              <a:off x="8444269" y="538484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A039A65A-9C46-7C40-4664-6FFF5F4ECBE9}"/>
                </a:ext>
              </a:extLst>
            </p:cNvPr>
            <p:cNvSpPr/>
            <p:nvPr/>
          </p:nvSpPr>
          <p:spPr>
            <a:xfrm>
              <a:off x="8764743" y="538484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065DA44D-C13E-0C98-2066-91CB538FEEE3}"/>
                </a:ext>
              </a:extLst>
            </p:cNvPr>
            <p:cNvSpPr/>
            <p:nvPr/>
          </p:nvSpPr>
          <p:spPr>
            <a:xfrm>
              <a:off x="9096792" y="538484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3BE86A6-E787-9B93-7FFC-1328F084E55C}"/>
              </a:ext>
            </a:extLst>
          </p:cNvPr>
          <p:cNvSpPr/>
          <p:nvPr/>
        </p:nvSpPr>
        <p:spPr>
          <a:xfrm>
            <a:off x="8861582" y="2076242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7">
            <a:extLst>
              <a:ext uri="{FF2B5EF4-FFF2-40B4-BE49-F238E27FC236}">
                <a16:creationId xmlns:a16="http://schemas.microsoft.com/office/drawing/2014/main" id="{D43B00F8-1D50-F899-29CB-DBFAEE902F31}"/>
              </a:ext>
            </a:extLst>
          </p:cNvPr>
          <p:cNvSpPr txBox="1"/>
          <p:nvPr/>
        </p:nvSpPr>
        <p:spPr>
          <a:xfrm>
            <a:off x="8843546" y="1832361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ln w="19050">
                  <a:solidFill>
                    <a:schemeClr val="bg1"/>
                  </a:solidFill>
                </a:ln>
                <a:solidFill>
                  <a:srgbClr val="142850"/>
                </a:solidFill>
                <a:latin typeface="Franklin Gothic Medium Cond" panose="020B0606030402020204" pitchFamily="34" charset="0"/>
              </a:rPr>
              <a:t>4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EC427458-E687-D20B-60A6-23E04A7F0AC5}"/>
              </a:ext>
            </a:extLst>
          </p:cNvPr>
          <p:cNvSpPr txBox="1"/>
          <p:nvPr/>
        </p:nvSpPr>
        <p:spPr>
          <a:xfrm>
            <a:off x="9221190" y="2514492"/>
            <a:ext cx="2428485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 dirty="0">
                <a:solidFill>
                  <a:srgbClr val="000000"/>
                </a:solidFill>
                <a:latin typeface="Calibri"/>
                <a:cs typeface="Times New Roman"/>
              </a:rPr>
              <a:t>Tata </a:t>
            </a:r>
            <a:r>
              <a:rPr lang="en-US" sz="2000" i="1" dirty="0" err="1">
                <a:solidFill>
                  <a:srgbClr val="000000"/>
                </a:solidFill>
                <a:latin typeface="Calibri"/>
                <a:cs typeface="Times New Roman"/>
              </a:rPr>
              <a:t>cara</a:t>
            </a:r>
            <a:r>
              <a:rPr lang="en-US" sz="2000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Calibri"/>
                <a:cs typeface="Times New Roman"/>
              </a:rPr>
              <a:t>penomoran</a:t>
            </a:r>
            <a:r>
              <a:rPr lang="en-US" sz="2000" i="1" dirty="0">
                <a:solidFill>
                  <a:srgbClr val="000000"/>
                </a:solidFill>
                <a:latin typeface="Calibri"/>
                <a:cs typeface="Times New Roman"/>
              </a:rPr>
              <a:t> </a:t>
            </a:r>
            <a:r>
              <a:rPr lang="en-US" sz="2000" i="1" dirty="0" err="1">
                <a:solidFill>
                  <a:srgbClr val="000000"/>
                </a:solidFill>
                <a:latin typeface="Calibri"/>
                <a:cs typeface="Times New Roman"/>
              </a:rPr>
              <a:t>bangunan</a:t>
            </a:r>
            <a:r>
              <a:rPr lang="en-US" sz="2000" i="1" dirty="0">
                <a:solidFill>
                  <a:srgbClr val="000000"/>
                </a:solidFill>
                <a:latin typeface="Calibri"/>
                <a:cs typeface="Times New Roman"/>
              </a:rPr>
              <a:t> dan </a:t>
            </a:r>
            <a:r>
              <a:rPr lang="en-US" sz="2000" i="1" dirty="0" err="1">
                <a:solidFill>
                  <a:srgbClr val="000000"/>
                </a:solidFill>
                <a:latin typeface="Calibri"/>
                <a:cs typeface="Times New Roman"/>
              </a:rPr>
              <a:t>keluarga</a:t>
            </a:r>
            <a:r>
              <a:rPr lang="en-US" sz="2000" i="1" dirty="0">
                <a:solidFill>
                  <a:srgbClr val="000000"/>
                </a:solidFill>
                <a:latin typeface="Calibri"/>
                <a:cs typeface="Times New Roman"/>
              </a:rPr>
              <a:t>:</a:t>
            </a:r>
            <a:r>
              <a:rPr lang="en-US" sz="2000" i="1" dirty="0">
                <a:cs typeface="Times New Roman"/>
              </a:rPr>
              <a:t> </a:t>
            </a:r>
            <a:r>
              <a:rPr lang="en-US" sz="2000" b="1" i="1" dirty="0">
                <a:cs typeface="Times New Roman"/>
              </a:rPr>
              <a:t>Unik </a:t>
            </a:r>
            <a:r>
              <a:rPr lang="en-US" sz="2000" b="1" i="1" dirty="0" err="1">
                <a:cs typeface="Times New Roman"/>
              </a:rPr>
              <a:t>dalam</a:t>
            </a:r>
            <a:r>
              <a:rPr lang="en-US" sz="2000" b="1" i="1" dirty="0">
                <a:cs typeface="Times New Roman"/>
              </a:rPr>
              <a:t> Sub SLS</a:t>
            </a:r>
            <a:endParaRPr lang="en-US" sz="2000" i="1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821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70BE887-B936-4158-4BFC-ECDB0724526B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66EDF-950A-7118-00D0-60948479F42D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42221-AD99-69FB-D187-410B0E2E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78872-FDF0-D80F-7421-686F1C4A894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E93EF-2629-A1EB-DEF5-22F91A91DF37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FAA6-DFAF-D105-FE59-EDC87C541F77}"/>
              </a:ext>
            </a:extLst>
          </p:cNvPr>
          <p:cNvSpPr txBox="1"/>
          <p:nvPr/>
        </p:nvSpPr>
        <p:spPr>
          <a:xfrm>
            <a:off x="300508" y="119505"/>
            <a:ext cx="204735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/>
              </a:rPr>
              <a:t>SUB SLS</a:t>
            </a:r>
            <a:endParaRPr lang="en-US" sz="3200" spc="600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C32CB-2C36-7749-B0F8-5539BBE3BC61}"/>
              </a:ext>
            </a:extLst>
          </p:cNvPr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lihat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Suplemen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halaman</a:t>
            </a:r>
            <a:r>
              <a:rPr lang="en-US" i="1">
                <a:solidFill>
                  <a:schemeClr val="bg1"/>
                </a:solidFill>
              </a:rPr>
              <a:t> ….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8E5D22-75D9-F08F-1F37-2B9FFDFDD31C}"/>
              </a:ext>
            </a:extLst>
          </p:cNvPr>
          <p:cNvSpPr txBox="1"/>
          <p:nvPr/>
        </p:nvSpPr>
        <p:spPr>
          <a:xfrm>
            <a:off x="532722" y="1204786"/>
            <a:ext cx="923909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 err="1">
                <a:ea typeface="+mn-lt"/>
                <a:cs typeface="+mn-lt"/>
              </a:rPr>
              <a:t>Muatan</a:t>
            </a:r>
            <a:r>
              <a:rPr lang="en-US" sz="2400" b="1" dirty="0">
                <a:ea typeface="+mn-lt"/>
                <a:cs typeface="+mn-lt"/>
              </a:rPr>
              <a:t> SLS naik </a:t>
            </a:r>
            <a:r>
              <a:rPr lang="en-US" sz="2400" b="1" dirty="0" err="1">
                <a:ea typeface="+mn-lt"/>
                <a:cs typeface="+mn-lt"/>
              </a:rPr>
              <a:t>pesat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saat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Lapangan</a:t>
            </a:r>
            <a:r>
              <a:rPr lang="en-US" sz="2400" b="1" dirty="0">
                <a:ea typeface="+mn-lt"/>
                <a:cs typeface="+mn-lt"/>
              </a:rPr>
              <a:t> </a:t>
            </a:r>
            <a:r>
              <a:rPr lang="en-US" sz="2400" b="1" dirty="0" err="1">
                <a:ea typeface="+mn-lt"/>
                <a:cs typeface="+mn-lt"/>
              </a:rPr>
              <a:t>Regsosek</a:t>
            </a:r>
            <a:endParaRPr lang="en-US" dirty="0" err="1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085D3-2EDC-14E4-068B-FECDCA70CA17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4C33EE-65E7-0ED0-B850-FC0D551D970B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3F299A9-4BAC-970A-82D0-072BFC0A460A}"/>
              </a:ext>
            </a:extLst>
          </p:cNvPr>
          <p:cNvSpPr/>
          <p:nvPr/>
        </p:nvSpPr>
        <p:spPr>
          <a:xfrm>
            <a:off x="9495919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F06542-396C-A3E0-691E-5298AAB50E18}"/>
              </a:ext>
            </a:extLst>
          </p:cNvPr>
          <p:cNvSpPr/>
          <p:nvPr/>
        </p:nvSpPr>
        <p:spPr>
          <a:xfrm>
            <a:off x="378197" y="1953541"/>
            <a:ext cx="11259678" cy="2476044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Selain SLS yang 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telah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ditetapkan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 Sub SLS-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nya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 di Master SLS, </a:t>
            </a:r>
          </a:p>
          <a:p>
            <a:pPr algn="ctr"/>
            <a:r>
              <a:rPr lang="en-US" sz="3200" u="sng" dirty="0">
                <a:solidFill>
                  <a:srgbClr val="000000"/>
                </a:solidFill>
                <a:ea typeface="+mn-lt"/>
                <a:cs typeface="+mn-lt"/>
              </a:rPr>
              <a:t>Tidak </a:t>
            </a:r>
            <a:r>
              <a:rPr lang="en-US" sz="3200" u="sng" dirty="0" err="1">
                <a:solidFill>
                  <a:srgbClr val="000000"/>
                </a:solidFill>
                <a:ea typeface="+mn-lt"/>
                <a:cs typeface="+mn-lt"/>
              </a:rPr>
              <a:t>dilakukan</a:t>
            </a:r>
            <a:r>
              <a:rPr lang="en-US" sz="3200" u="sng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200" u="sng" dirty="0" err="1">
                <a:solidFill>
                  <a:srgbClr val="000000"/>
                </a:solidFill>
                <a:ea typeface="+mn-lt"/>
                <a:cs typeface="+mn-lt"/>
              </a:rPr>
              <a:t>pembentukan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 Sub SLS di 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lapangan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untuk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 SLS yang di 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lapangan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muatannya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+mn-lt"/>
                <a:cs typeface="+mn-lt"/>
              </a:rPr>
              <a:t>membengkak</a:t>
            </a:r>
            <a:r>
              <a:rPr lang="en-US" sz="3200" dirty="0">
                <a:solidFill>
                  <a:srgbClr val="000000"/>
                </a:solidFill>
                <a:ea typeface="+mn-lt"/>
                <a:cs typeface="+mn-lt"/>
              </a:rPr>
              <a:t>;</a:t>
            </a:r>
            <a:endParaRPr lang="en-US" sz="3200">
              <a:solidFill>
                <a:srgbClr val="00000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5478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27" name="Google Shape;406;p21">
            <a:extLst>
              <a:ext uri="{FF2B5EF4-FFF2-40B4-BE49-F238E27FC236}">
                <a16:creationId xmlns:a16="http://schemas.microsoft.com/office/drawing/2014/main" id="{C399046B-64C0-F28F-BD21-DD7CABC9B3E7}"/>
              </a:ext>
            </a:extLst>
          </p:cNvPr>
          <p:cNvGrpSpPr/>
          <p:nvPr/>
        </p:nvGrpSpPr>
        <p:grpSpPr>
          <a:xfrm>
            <a:off x="666764" y="2401034"/>
            <a:ext cx="10877979" cy="4066410"/>
            <a:chOff x="468996" y="1800585"/>
            <a:chExt cx="8225107" cy="3069143"/>
          </a:xfrm>
        </p:grpSpPr>
        <p:sp>
          <p:nvSpPr>
            <p:cNvPr id="39" name="Google Shape;407;p21">
              <a:extLst>
                <a:ext uri="{FF2B5EF4-FFF2-40B4-BE49-F238E27FC236}">
                  <a16:creationId xmlns:a16="http://schemas.microsoft.com/office/drawing/2014/main" id="{0241D94B-989A-6B50-EA1D-D045588FC32D}"/>
                </a:ext>
              </a:extLst>
            </p:cNvPr>
            <p:cNvSpPr/>
            <p:nvPr/>
          </p:nvSpPr>
          <p:spPr>
            <a:xfrm>
              <a:off x="559934" y="1800585"/>
              <a:ext cx="8047200" cy="2949000"/>
            </a:xfrm>
            <a:prstGeom prst="rect">
              <a:avLst/>
            </a:prstGeom>
            <a:solidFill>
              <a:srgbClr val="FCF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3" name="Google Shape;408;p21">
              <a:extLst>
                <a:ext uri="{FF2B5EF4-FFF2-40B4-BE49-F238E27FC236}">
                  <a16:creationId xmlns:a16="http://schemas.microsoft.com/office/drawing/2014/main" id="{900EFC70-F444-B93D-8457-5351E344E51B}"/>
                </a:ext>
              </a:extLst>
            </p:cNvPr>
            <p:cNvSpPr/>
            <p:nvPr/>
          </p:nvSpPr>
          <p:spPr>
            <a:xfrm>
              <a:off x="468996" y="4551796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4" name="Google Shape;409;p21">
              <a:extLst>
                <a:ext uri="{FF2B5EF4-FFF2-40B4-BE49-F238E27FC236}">
                  <a16:creationId xmlns:a16="http://schemas.microsoft.com/office/drawing/2014/main" id="{278C5D07-0924-F12B-09CC-564B6AAD124C}"/>
                </a:ext>
              </a:extLst>
            </p:cNvPr>
            <p:cNvSpPr/>
            <p:nvPr/>
          </p:nvSpPr>
          <p:spPr>
            <a:xfrm flipH="1">
              <a:off x="8303503" y="4556528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5" name="Google Shape;410;p21">
            <a:extLst>
              <a:ext uri="{FF2B5EF4-FFF2-40B4-BE49-F238E27FC236}">
                <a16:creationId xmlns:a16="http://schemas.microsoft.com/office/drawing/2014/main" id="{B22954BC-FB43-B403-00FB-2CA64E14AF57}"/>
              </a:ext>
            </a:extLst>
          </p:cNvPr>
          <p:cNvSpPr/>
          <p:nvPr/>
        </p:nvSpPr>
        <p:spPr>
          <a:xfrm>
            <a:off x="787032" y="2400677"/>
            <a:ext cx="10642348" cy="3907319"/>
          </a:xfrm>
          <a:custGeom>
            <a:avLst/>
            <a:gdLst/>
            <a:ahLst/>
            <a:cxnLst/>
            <a:rect l="l" t="t" r="r" b="b"/>
            <a:pathLst>
              <a:path w="284428" h="133904" fill="none" extrusionOk="0">
                <a:moveTo>
                  <a:pt x="1" y="128140"/>
                </a:moveTo>
                <a:lnTo>
                  <a:pt x="1" y="0"/>
                </a:lnTo>
                <a:lnTo>
                  <a:pt x="284427" y="0"/>
                </a:lnTo>
                <a:lnTo>
                  <a:pt x="284427" y="128140"/>
                </a:lnTo>
                <a:cubicBezTo>
                  <a:pt x="282228" y="130441"/>
                  <a:pt x="280944" y="131704"/>
                  <a:pt x="278664" y="133903"/>
                </a:cubicBezTo>
                <a:lnTo>
                  <a:pt x="5764" y="133903"/>
                </a:lnTo>
                <a:cubicBezTo>
                  <a:pt x="3463" y="131704"/>
                  <a:pt x="2200" y="130441"/>
                  <a:pt x="1" y="128140"/>
                </a:cubicBezTo>
                <a:close/>
              </a:path>
            </a:pathLst>
          </a:custGeom>
          <a:solidFill>
            <a:srgbClr val="665752"/>
          </a:solidFill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Google Shape;411;p21">
            <a:extLst>
              <a:ext uri="{FF2B5EF4-FFF2-40B4-BE49-F238E27FC236}">
                <a16:creationId xmlns:a16="http://schemas.microsoft.com/office/drawing/2014/main" id="{E8C443FE-B17A-9789-0388-8D0FB75BB44D}"/>
              </a:ext>
            </a:extLst>
          </p:cNvPr>
          <p:cNvSpPr/>
          <p:nvPr/>
        </p:nvSpPr>
        <p:spPr>
          <a:xfrm>
            <a:off x="787032" y="561401"/>
            <a:ext cx="10642348" cy="1839303"/>
          </a:xfrm>
          <a:custGeom>
            <a:avLst/>
            <a:gdLst/>
            <a:ahLst/>
            <a:cxnLst/>
            <a:rect l="l" t="t" r="r" b="b"/>
            <a:pathLst>
              <a:path w="284428" h="63033" fill="none" extrusionOk="0">
                <a:moveTo>
                  <a:pt x="1" y="63032"/>
                </a:moveTo>
                <a:lnTo>
                  <a:pt x="1" y="6009"/>
                </a:lnTo>
                <a:lnTo>
                  <a:pt x="6009" y="1"/>
                </a:lnTo>
                <a:lnTo>
                  <a:pt x="278399" y="1"/>
                </a:lnTo>
                <a:cubicBezTo>
                  <a:pt x="280782" y="2363"/>
                  <a:pt x="282146" y="3646"/>
                  <a:pt x="284427" y="6009"/>
                </a:cubicBezTo>
                <a:lnTo>
                  <a:pt x="284427" y="63032"/>
                </a:lnTo>
              </a:path>
            </a:pathLst>
          </a:custGeom>
          <a:noFill/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Google Shape;413;p21">
            <a:extLst>
              <a:ext uri="{FF2B5EF4-FFF2-40B4-BE49-F238E27FC236}">
                <a16:creationId xmlns:a16="http://schemas.microsoft.com/office/drawing/2014/main" id="{A96DB514-97FC-F878-BC49-E2597655ED0A}"/>
              </a:ext>
            </a:extLst>
          </p:cNvPr>
          <p:cNvSpPr/>
          <p:nvPr/>
        </p:nvSpPr>
        <p:spPr>
          <a:xfrm>
            <a:off x="813795" y="593505"/>
            <a:ext cx="116487" cy="116516"/>
          </a:xfrm>
          <a:custGeom>
            <a:avLst/>
            <a:gdLst/>
            <a:ahLst/>
            <a:cxnLst/>
            <a:rect l="l" t="t" r="r" b="b"/>
            <a:pathLst>
              <a:path w="3992" h="3993" extrusionOk="0">
                <a:moveTo>
                  <a:pt x="0" y="1"/>
                </a:moveTo>
                <a:lnTo>
                  <a:pt x="0" y="3992"/>
                </a:lnTo>
                <a:lnTo>
                  <a:pt x="3992" y="3992"/>
                </a:lnTo>
                <a:lnTo>
                  <a:pt x="399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8650" cap="flat" cmpd="sng">
            <a:solidFill>
              <a:schemeClr val="bg1">
                <a:lumMod val="85000"/>
              </a:schemeClr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" name="Google Shape;414;p21">
            <a:extLst>
              <a:ext uri="{FF2B5EF4-FFF2-40B4-BE49-F238E27FC236}">
                <a16:creationId xmlns:a16="http://schemas.microsoft.com/office/drawing/2014/main" id="{136F7131-BF2F-4D78-B987-2BB11EB187DA}"/>
              </a:ext>
            </a:extLst>
          </p:cNvPr>
          <p:cNvSpPr/>
          <p:nvPr/>
        </p:nvSpPr>
        <p:spPr>
          <a:xfrm>
            <a:off x="873205" y="801500"/>
            <a:ext cx="29" cy="1329412"/>
          </a:xfrm>
          <a:custGeom>
            <a:avLst/>
            <a:gdLst/>
            <a:ahLst/>
            <a:cxnLst/>
            <a:rect l="l" t="t" r="r" b="b"/>
            <a:pathLst>
              <a:path w="1" h="45559" fill="none" extrusionOk="0">
                <a:moveTo>
                  <a:pt x="1" y="1"/>
                </a:moveTo>
                <a:lnTo>
                  <a:pt x="1" y="45558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Google Shape;415;p21">
            <a:extLst>
              <a:ext uri="{FF2B5EF4-FFF2-40B4-BE49-F238E27FC236}">
                <a16:creationId xmlns:a16="http://schemas.microsoft.com/office/drawing/2014/main" id="{64186B9A-6EF9-6ADB-6FD8-903FA99F8E92}"/>
              </a:ext>
            </a:extLst>
          </p:cNvPr>
          <p:cNvSpPr/>
          <p:nvPr/>
        </p:nvSpPr>
        <p:spPr>
          <a:xfrm>
            <a:off x="1031887" y="650552"/>
            <a:ext cx="1327019" cy="29"/>
          </a:xfrm>
          <a:custGeom>
            <a:avLst/>
            <a:gdLst/>
            <a:ahLst/>
            <a:cxnLst/>
            <a:rect l="l" t="t" r="r" b="b"/>
            <a:pathLst>
              <a:path w="45477" h="1" fill="none" extrusionOk="0">
                <a:moveTo>
                  <a:pt x="0" y="1"/>
                </a:moveTo>
                <a:lnTo>
                  <a:pt x="45477" y="1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Google Shape;1610;p66">
            <a:extLst>
              <a:ext uri="{FF2B5EF4-FFF2-40B4-BE49-F238E27FC236}">
                <a16:creationId xmlns:a16="http://schemas.microsoft.com/office/drawing/2014/main" id="{19B30D7F-082A-86EB-C140-375E53473FA4}"/>
              </a:ext>
            </a:extLst>
          </p:cNvPr>
          <p:cNvSpPr txBox="1">
            <a:spLocks/>
          </p:cNvSpPr>
          <p:nvPr/>
        </p:nvSpPr>
        <p:spPr>
          <a:xfrm>
            <a:off x="939807" y="2574925"/>
            <a:ext cx="10334015" cy="290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"/>
              <a:buNone/>
              <a:defRPr sz="2133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80000"/>
              </a:lnSpc>
              <a:defRPr/>
            </a:pPr>
            <a:r>
              <a:rPr lang="id-ID" sz="4800" b="1" kern="0" dirty="0">
                <a:solidFill>
                  <a:srgbClr val="017A87"/>
                </a:solidFill>
                <a:latin typeface="Arial"/>
                <a:cs typeface="Arial"/>
              </a:rPr>
              <a:t>CAKUPAN PERUBAHAN SLS</a:t>
            </a:r>
            <a:endParaRPr lang="en-US" dirty="0"/>
          </a:p>
        </p:txBody>
      </p:sp>
      <p:sp>
        <p:nvSpPr>
          <p:cNvPr id="51" name="Google Shape;1603;p66">
            <a:extLst>
              <a:ext uri="{FF2B5EF4-FFF2-40B4-BE49-F238E27FC236}">
                <a16:creationId xmlns:a16="http://schemas.microsoft.com/office/drawing/2014/main" id="{8DD6A721-3C27-AE79-48CC-C646112222C8}"/>
              </a:ext>
            </a:extLst>
          </p:cNvPr>
          <p:cNvSpPr/>
          <p:nvPr/>
        </p:nvSpPr>
        <p:spPr>
          <a:xfrm>
            <a:off x="8517551" y="5640985"/>
            <a:ext cx="2160000" cy="29"/>
          </a:xfrm>
          <a:custGeom>
            <a:avLst/>
            <a:gdLst/>
            <a:ahLst/>
            <a:cxnLst/>
            <a:rect l="l" t="t" r="r" b="b"/>
            <a:pathLst>
              <a:path w="49224" h="1" fill="none" extrusionOk="0">
                <a:moveTo>
                  <a:pt x="0" y="1"/>
                </a:moveTo>
                <a:lnTo>
                  <a:pt x="49224" y="1"/>
                </a:lnTo>
              </a:path>
            </a:pathLst>
          </a:custGeom>
          <a:noFill/>
          <a:ln w="19050" cap="rnd" cmpd="sng">
            <a:solidFill>
              <a:srgbClr val="6657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02BE7B-BBDF-1EBF-B1F1-AA36100705B7}"/>
              </a:ext>
            </a:extLst>
          </p:cNvPr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0E805-C4FA-B7BA-FA99-FEADB8395545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938EF3-5759-0CB6-AD8A-502BB47E4319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4B932D-887C-8D01-D0B0-A38D473430D0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6FF50E-3634-6DBF-204C-0616A14F7092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94E126-A322-EB57-E561-BF4BFDFC4945}"/>
                </a:ext>
              </a:extLst>
            </p:cNvPr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B12CDD-4D1A-8978-4A3E-E211B5D1D84F}"/>
              </a:ext>
            </a:extLst>
          </p:cNvPr>
          <p:cNvSpPr txBox="1"/>
          <p:nvPr/>
        </p:nvSpPr>
        <p:spPr>
          <a:xfrm>
            <a:off x="4889006" y="902071"/>
            <a:ext cx="243840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  <a:endParaRPr lang="en-US" sz="7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934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EA53EE1-8975-CE10-9955-A3AC2CF5C8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r="5466"/>
          <a:stretch/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1984A8-4D75-685B-6E5B-7F15AE00CA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4963" y="6492875"/>
            <a:ext cx="427037" cy="365125"/>
          </a:xfrm>
        </p:spPr>
        <p:txBody>
          <a:bodyPr/>
          <a:lstStyle/>
          <a:p>
            <a:fld id="{CC654CF9-303B-454A-8191-95AAB032BDB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81D00-7342-645D-AB24-6BBA8F82523B}"/>
              </a:ext>
            </a:extLst>
          </p:cNvPr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DC680-F3C1-19B4-25BA-584A9716D080}"/>
              </a:ext>
            </a:extLst>
          </p:cNvPr>
          <p:cNvSpPr txBox="1"/>
          <p:nvPr/>
        </p:nvSpPr>
        <p:spPr>
          <a:xfrm>
            <a:off x="475028" y="2766284"/>
            <a:ext cx="61870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017A87"/>
                </a:solidFill>
                <a:highlight>
                  <a:srgbClr val="FFC93C"/>
                </a:highlight>
                <a:latin typeface="Franklin Gothic Medium Cond"/>
              </a:rPr>
              <a:t>TERIMA KASIH</a:t>
            </a:r>
            <a:endParaRPr lang="en-US" sz="3600" b="1" dirty="0">
              <a:solidFill>
                <a:srgbClr val="017A87"/>
              </a:solidFill>
              <a:highlight>
                <a:srgbClr val="FFC93C"/>
              </a:highlight>
              <a:latin typeface="Franklin Gothic Medium Cond" panose="020B06060304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576F08-57DA-17F5-B71C-0FB400F4D349}"/>
              </a:ext>
            </a:extLst>
          </p:cNvPr>
          <p:cNvGrpSpPr/>
          <p:nvPr/>
        </p:nvGrpSpPr>
        <p:grpSpPr>
          <a:xfrm rot="5400000">
            <a:off x="1980833" y="2446558"/>
            <a:ext cx="437309" cy="3187665"/>
            <a:chOff x="-659757" y="95126"/>
            <a:chExt cx="437309" cy="31876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E826F0-FB13-8B88-C466-E9A8F86BB27C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4C56D9-20DA-64F6-3CC2-C7EE9FF1F459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56142D-0B48-FC15-2144-7D4942BD3E6E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35B743-E02B-F6B5-337F-831B55809742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FB7467-576E-DEBB-6A8E-B3DBE8D63E55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78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;p4">
            <a:extLst>
              <a:ext uri="{FF2B5EF4-FFF2-40B4-BE49-F238E27FC236}">
                <a16:creationId xmlns:a16="http://schemas.microsoft.com/office/drawing/2014/main" id="{D76B079D-D278-0CF0-49BB-F7CB36F095DD}"/>
              </a:ext>
            </a:extLst>
          </p:cNvPr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" name="Google Shape;27;p4">
            <a:extLst>
              <a:ext uri="{FF2B5EF4-FFF2-40B4-BE49-F238E27FC236}">
                <a16:creationId xmlns:a16="http://schemas.microsoft.com/office/drawing/2014/main" id="{483877A6-F3F5-ADE4-B61C-CC8B242B1947}"/>
              </a:ext>
            </a:extLst>
          </p:cNvPr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name="adj1" fmla="val 42253"/>
              <a:gd name="adj2" fmla="val 0"/>
            </a:avLst>
          </a:prstGeom>
          <a:solidFill>
            <a:srgbClr val="017A87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E94EE4-27E2-5E8F-FEAC-129E7B30BED4}"/>
              </a:ext>
            </a:extLst>
          </p:cNvPr>
          <p:cNvSpPr txBox="1">
            <a:spLocks/>
          </p:cNvSpPr>
          <p:nvPr/>
        </p:nvSpPr>
        <p:spPr>
          <a:xfrm>
            <a:off x="843455" y="223695"/>
            <a:ext cx="9269536" cy="93276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r>
              <a:rPr lang="en-US" sz="3200" dirty="0">
                <a:solidFill>
                  <a:srgbClr val="017A87"/>
                </a:solidFill>
                <a:latin typeface="Franklin Gothic Medium Cond"/>
              </a:rPr>
              <a:t>PERUBAHAN SLS</a:t>
            </a:r>
            <a:endParaRPr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Medium Co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1659D-9711-1A82-E6F2-3D088C407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382" y="-159887"/>
            <a:ext cx="2036618" cy="1440100"/>
          </a:xfrm>
          <a:prstGeom prst="rect">
            <a:avLst/>
          </a:prstGeom>
        </p:spPr>
      </p:pic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9F988A45-26E2-D4A6-0A8D-576BF94EE1AA}"/>
              </a:ext>
            </a:extLst>
          </p:cNvPr>
          <p:cNvSpPr/>
          <p:nvPr/>
        </p:nvSpPr>
        <p:spPr>
          <a:xfrm rot="16200000">
            <a:off x="10360286" y="5027085"/>
            <a:ext cx="270000" cy="340093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FA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E552E2F6-A7A2-1A5A-1513-197A5A44E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4934" y="6546850"/>
            <a:ext cx="442625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6" name="组合 5">
            <a:extLst>
              <a:ext uri="{FF2B5EF4-FFF2-40B4-BE49-F238E27FC236}">
                <a16:creationId xmlns:a16="http://schemas.microsoft.com/office/drawing/2014/main" id="{8B2FB715-5CB6-C681-7EB2-F6E00994F38D}"/>
              </a:ext>
            </a:extLst>
          </p:cNvPr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  <a:solidFill>
            <a:srgbClr val="EFAB25"/>
          </a:solidFill>
        </p:grpSpPr>
        <p:sp>
          <p:nvSpPr>
            <p:cNvPr id="27" name="椭圆 6">
              <a:extLst>
                <a:ext uri="{FF2B5EF4-FFF2-40B4-BE49-F238E27FC236}">
                  <a16:creationId xmlns:a16="http://schemas.microsoft.com/office/drawing/2014/main" id="{1E486AF5-F819-C30A-8930-EF22141FD7EE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7">
              <a:extLst>
                <a:ext uri="{FF2B5EF4-FFF2-40B4-BE49-F238E27FC236}">
                  <a16:creationId xmlns:a16="http://schemas.microsoft.com/office/drawing/2014/main" id="{E24E27A6-D3FD-DCF9-F9F6-B48C874B5633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8">
              <a:extLst>
                <a:ext uri="{FF2B5EF4-FFF2-40B4-BE49-F238E27FC236}">
                  <a16:creationId xmlns:a16="http://schemas.microsoft.com/office/drawing/2014/main" id="{731D8970-2196-6CE4-F629-36AF62F8B191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9">
              <a:extLst>
                <a:ext uri="{FF2B5EF4-FFF2-40B4-BE49-F238E27FC236}">
                  <a16:creationId xmlns:a16="http://schemas.microsoft.com/office/drawing/2014/main" id="{C4FF369B-0D4D-0307-B3B5-317CCA2E8C7C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椭圆 10">
              <a:extLst>
                <a:ext uri="{FF2B5EF4-FFF2-40B4-BE49-F238E27FC236}">
                  <a16:creationId xmlns:a16="http://schemas.microsoft.com/office/drawing/2014/main" id="{98CB4114-878C-4AFB-3073-517BA2CE227C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Rectangle: Top Corners Rounded 22">
            <a:extLst>
              <a:ext uri="{FF2B5EF4-FFF2-40B4-BE49-F238E27FC236}">
                <a16:creationId xmlns:a16="http://schemas.microsoft.com/office/drawing/2014/main" id="{B03CEC77-BB4A-BD56-45B1-CE64E7A61216}"/>
              </a:ext>
            </a:extLst>
          </p:cNvPr>
          <p:cNvSpPr/>
          <p:nvPr/>
        </p:nvSpPr>
        <p:spPr>
          <a:xfrm rot="5400000">
            <a:off x="-166888" y="904314"/>
            <a:ext cx="5252812" cy="5811405"/>
          </a:xfrm>
          <a:prstGeom prst="round2SameRect">
            <a:avLst>
              <a:gd name="adj1" fmla="val 5148"/>
              <a:gd name="adj2" fmla="val 0"/>
            </a:avLst>
          </a:prstGeom>
          <a:noFill/>
          <a:ln w="28575" cap="flat" cmpd="sng">
            <a:solidFill>
              <a:srgbClr val="0192A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15488-DD0B-4131-1749-F832AAC00460}"/>
              </a:ext>
            </a:extLst>
          </p:cNvPr>
          <p:cNvSpPr txBox="1"/>
          <p:nvPr/>
        </p:nvSpPr>
        <p:spPr>
          <a:xfrm>
            <a:off x="386372" y="1377573"/>
            <a:ext cx="4942972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cs typeface="Calibri"/>
              </a:rPr>
              <a:t>CAKUPAN PERUBAHAN SLS: 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cs typeface="Calibri"/>
              </a:rPr>
              <a:t>Pemekaran</a:t>
            </a:r>
            <a:r>
              <a:rPr lang="en-US" sz="2400" dirty="0">
                <a:cs typeface="Calibri"/>
              </a:rPr>
              <a:t> SLS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cs typeface="Calibri"/>
              </a:rPr>
              <a:t>Penggabungan</a:t>
            </a:r>
            <a:r>
              <a:rPr lang="en-US" sz="2400" dirty="0">
                <a:cs typeface="Calibri"/>
              </a:rPr>
              <a:t> SLS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cs typeface="Calibri"/>
              </a:rPr>
              <a:t>Perubahan</a:t>
            </a:r>
            <a:r>
              <a:rPr lang="en-US" sz="2400" dirty="0">
                <a:cs typeface="Calibri"/>
              </a:rPr>
              <a:t> Nama </a:t>
            </a:r>
            <a:r>
              <a:rPr lang="en-US" sz="2400" dirty="0" err="1">
                <a:cs typeface="Calibri"/>
              </a:rPr>
              <a:t>atau</a:t>
            </a:r>
            <a:r>
              <a:rPr lang="en-US" sz="2400" dirty="0">
                <a:cs typeface="Calibri"/>
              </a:rPr>
              <a:t> Tingkat SLS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di </a:t>
            </a:r>
            <a:r>
              <a:rPr lang="en-US" sz="2400" b="1" dirty="0" err="1">
                <a:cs typeface="Calibri"/>
              </a:rPr>
              <a:t>dalam</a:t>
            </a:r>
            <a:r>
              <a:rPr lang="en-US" sz="2400" b="1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desa</a:t>
            </a:r>
            <a:r>
              <a:rPr lang="en-US" sz="2400" dirty="0">
                <a:cs typeface="Calibri"/>
              </a:rPr>
              <a:t>/</a:t>
            </a:r>
            <a:r>
              <a:rPr lang="en-US" sz="2400" dirty="0" err="1">
                <a:cs typeface="Calibri"/>
              </a:rPr>
              <a:t>setingkatnya</a:t>
            </a:r>
            <a:r>
              <a:rPr lang="en-US" sz="2400" dirty="0">
                <a:cs typeface="Calibri"/>
              </a:rPr>
              <a:t>;</a:t>
            </a:r>
          </a:p>
          <a:p>
            <a:endParaRPr lang="en-US" sz="2400" dirty="0">
              <a:cs typeface="Calibri"/>
            </a:endParaRPr>
          </a:p>
          <a:p>
            <a:r>
              <a:rPr lang="en-US" sz="2400" b="1" dirty="0">
                <a:cs typeface="Calibri"/>
              </a:rPr>
              <a:t>PELAPORAN PERUBAHAN SLS: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cs typeface="Calibri"/>
              </a:rPr>
              <a:t>PPL </a:t>
            </a:r>
            <a:r>
              <a:rPr lang="en-US" sz="2400" dirty="0" err="1">
                <a:cs typeface="Calibri"/>
              </a:rPr>
              <a:t>melaporkan</a:t>
            </a:r>
            <a:r>
              <a:rPr lang="en-US" sz="2400" dirty="0">
                <a:cs typeface="Calibri"/>
              </a:rPr>
              <a:t> </a:t>
            </a:r>
            <a:r>
              <a:rPr lang="en-US" sz="2400" dirty="0" err="1">
                <a:cs typeface="Calibri"/>
              </a:rPr>
              <a:t>ke</a:t>
            </a:r>
            <a:r>
              <a:rPr lang="en-US" sz="2400" dirty="0">
                <a:cs typeface="Calibri"/>
              </a:rPr>
              <a:t> KOSEKA </a:t>
            </a:r>
            <a:r>
              <a:rPr lang="en-US" sz="2400" dirty="0" err="1">
                <a:cs typeface="Calibri"/>
              </a:rPr>
              <a:t>melalui</a:t>
            </a:r>
            <a:r>
              <a:rPr lang="en-US" sz="2400" dirty="0">
                <a:cs typeface="Calibri"/>
              </a:rPr>
              <a:t> PML;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cs typeface="Calibri"/>
              </a:rPr>
              <a:t>Media REGSOSEK22-PSLS;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5EB40-1A25-6BA9-7606-15084E52E508}"/>
              </a:ext>
            </a:extLst>
          </p:cNvPr>
          <p:cNvSpPr txBox="1"/>
          <p:nvPr/>
        </p:nvSpPr>
        <p:spPr>
          <a:xfrm>
            <a:off x="5990679" y="1371500"/>
            <a:ext cx="6533830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cs typeface="Calibri"/>
              </a:rPr>
              <a:t>LAPORAN KOSEKA KE KAB/KOTA</a:t>
            </a:r>
            <a:endParaRPr lang="en-US" sz="2400" dirty="0">
              <a:cs typeface="Calibri"/>
            </a:endParaRPr>
          </a:p>
          <a:p>
            <a:endParaRPr lang="en-US" sz="2400" b="1" dirty="0">
              <a:cs typeface="Calibri"/>
            </a:endParaRPr>
          </a:p>
        </p:txBody>
      </p:sp>
      <p:sp>
        <p:nvSpPr>
          <p:cNvPr id="20" name="Rectangle: Top Corners Rounded 22">
            <a:extLst>
              <a:ext uri="{FF2B5EF4-FFF2-40B4-BE49-F238E27FC236}">
                <a16:creationId xmlns:a16="http://schemas.microsoft.com/office/drawing/2014/main" id="{7E135E9C-DE57-73BB-1E29-D7AE9E310598}"/>
              </a:ext>
            </a:extLst>
          </p:cNvPr>
          <p:cNvSpPr/>
          <p:nvPr/>
        </p:nvSpPr>
        <p:spPr>
          <a:xfrm rot="5400000">
            <a:off x="6473617" y="437437"/>
            <a:ext cx="5238955" cy="6759013"/>
          </a:xfrm>
          <a:prstGeom prst="round2SameRect">
            <a:avLst>
              <a:gd name="adj1" fmla="val 5148"/>
              <a:gd name="adj2" fmla="val 0"/>
            </a:avLst>
          </a:prstGeom>
          <a:noFill/>
          <a:ln w="28575" cap="flat" cmpd="sng">
            <a:solidFill>
              <a:srgbClr val="0192A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rtlCol="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AEA2D-5324-F3DC-B209-2060A2ECC5C3}"/>
              </a:ext>
            </a:extLst>
          </p:cNvPr>
          <p:cNvSpPr txBox="1"/>
          <p:nvPr/>
        </p:nvSpPr>
        <p:spPr>
          <a:xfrm>
            <a:off x="5993851" y="1915931"/>
            <a:ext cx="5550098" cy="4154984"/>
          </a:xfrm>
          <a:prstGeom prst="rect">
            <a:avLst/>
          </a:prstGeom>
          <a:solidFill>
            <a:srgbClr val="E5FBFF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cs typeface="Calibri"/>
              </a:rPr>
              <a:t>Tugas </a:t>
            </a:r>
            <a:r>
              <a:rPr lang="en-US" sz="2400" b="1" err="1">
                <a:cs typeface="Calibri"/>
              </a:rPr>
              <a:t>Koseka</a:t>
            </a:r>
            <a:r>
              <a:rPr lang="en-US" sz="2400" b="1">
                <a:cs typeface="Calibri"/>
              </a:rPr>
              <a:t>: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err="1">
                <a:cs typeface="Calibri"/>
              </a:rPr>
              <a:t>Melaporkan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rekap</a:t>
            </a:r>
            <a:r>
              <a:rPr lang="en-US" sz="2400">
                <a:cs typeface="Calibri"/>
              </a:rPr>
              <a:t> (Blok II) REGSOSEK22-VK1 dan REGSOSEK22-VK2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err="1">
                <a:cs typeface="Calibri"/>
              </a:rPr>
              <a:t>Melaporkan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perubahan</a:t>
            </a:r>
            <a:r>
              <a:rPr lang="en-US" sz="2400">
                <a:cs typeface="Calibri"/>
              </a:rPr>
              <a:t> SLS</a:t>
            </a:r>
          </a:p>
          <a:p>
            <a:pPr marL="171450" indent="-171450">
              <a:buFont typeface="Arial"/>
              <a:buChar char="•"/>
            </a:pPr>
            <a:endParaRPr lang="en-US" sz="2400">
              <a:cs typeface="Calibri"/>
            </a:endParaRPr>
          </a:p>
          <a:p>
            <a:r>
              <a:rPr lang="en-US" sz="2400" b="1">
                <a:cs typeface="Calibri"/>
              </a:rPr>
              <a:t>Waktu </a:t>
            </a:r>
            <a:r>
              <a:rPr lang="en-US" sz="2400" b="1" err="1">
                <a:cs typeface="Calibri"/>
              </a:rPr>
              <a:t>Pelaporan</a:t>
            </a:r>
            <a:r>
              <a:rPr lang="en-US" sz="2400" b="1">
                <a:cs typeface="Calibri"/>
              </a:rPr>
              <a:t>:</a:t>
            </a:r>
          </a:p>
          <a:p>
            <a:r>
              <a:rPr lang="en-US" sz="2400" err="1">
                <a:cs typeface="Calibri"/>
              </a:rPr>
              <a:t>Setelah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selesai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pendataan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dalam</a:t>
            </a:r>
            <a:r>
              <a:rPr lang="en-US" sz="2400">
                <a:cs typeface="Calibri"/>
              </a:rPr>
              <a:t> SLS/Sub SLS</a:t>
            </a:r>
          </a:p>
          <a:p>
            <a:endParaRPr lang="en-US" sz="2400">
              <a:cs typeface="Calibri"/>
            </a:endParaRPr>
          </a:p>
          <a:p>
            <a:r>
              <a:rPr lang="en-US" sz="2400" b="1">
                <a:cs typeface="Calibri"/>
              </a:rPr>
              <a:t>Media </a:t>
            </a:r>
            <a:r>
              <a:rPr lang="en-US" sz="2400" b="1" err="1">
                <a:cs typeface="Calibri"/>
              </a:rPr>
              <a:t>Pelaporan</a:t>
            </a:r>
            <a:r>
              <a:rPr lang="en-US" sz="2400" b="1">
                <a:cs typeface="Calibri"/>
              </a:rPr>
              <a:t>:</a:t>
            </a:r>
          </a:p>
          <a:p>
            <a:r>
              <a:rPr lang="en-US" sz="2400" i="1">
                <a:cs typeface="Calibri"/>
              </a:rPr>
              <a:t>Dashboard monitoring</a:t>
            </a:r>
          </a:p>
        </p:txBody>
      </p:sp>
    </p:spTree>
    <p:extLst>
      <p:ext uri="{BB962C8B-B14F-4D97-AF65-F5344CB8AC3E}">
        <p14:creationId xmlns:p14="http://schemas.microsoft.com/office/powerpoint/2010/main" val="2498460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dirty="0" smtClean="0"/>
              <a:pPr/>
              <a:t>4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lihat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buku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pedoman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teknis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halaman</a:t>
            </a:r>
            <a:endParaRPr lang="en-US" i="1">
              <a:ln>
                <a:solidFill>
                  <a:srgbClr val="EAA824"/>
                </a:solidFill>
              </a:ln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58175" y="77241"/>
            <a:ext cx="4405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PERUBAHAN SLS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name="adj" fmla="val 3606"/>
            </a:avLst>
          </a:prstGeom>
          <a:noFill/>
          <a:ln>
            <a:solidFill>
              <a:srgbClr val="EAA8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7D4BD26-CA3A-E0B6-9598-3FC37806D330}"/>
              </a:ext>
            </a:extLst>
          </p:cNvPr>
          <p:cNvSpPr txBox="1"/>
          <p:nvPr/>
        </p:nvSpPr>
        <p:spPr>
          <a:xfrm>
            <a:off x="517811" y="2050933"/>
            <a:ext cx="11046116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1. </a:t>
            </a:r>
            <a:r>
              <a:rPr lang="en-US" sz="2000" b="1" err="1"/>
              <a:t>Pemekaran</a:t>
            </a:r>
            <a:r>
              <a:rPr lang="en-US" sz="2000"/>
              <a:t>: </a:t>
            </a:r>
            <a:r>
              <a:rPr lang="en-ID" err="1"/>
              <a:t>sebagian</a:t>
            </a:r>
            <a:r>
              <a:rPr lang="en-ID"/>
              <a:t> wilayah SLS/Non SLS </a:t>
            </a:r>
            <a:r>
              <a:rPr lang="en-ID" err="1"/>
              <a:t>membentuk</a:t>
            </a:r>
            <a:r>
              <a:rPr lang="en-ID"/>
              <a:t> SLS baru;</a:t>
            </a:r>
            <a:r>
              <a:rPr lang="en-ID" sz="2000"/>
              <a:t>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err="1"/>
              <a:t>Cakupan</a:t>
            </a:r>
            <a:r>
              <a:rPr lang="en-US" sz="2000" b="1" spc="300"/>
              <a:t> </a:t>
            </a:r>
            <a:r>
              <a:rPr lang="en-US" sz="2000" b="1" spc="300" err="1"/>
              <a:t>Perubahan</a:t>
            </a:r>
            <a:r>
              <a:rPr lang="en-US" sz="2000" b="1" spc="300"/>
              <a:t> [1]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F3C04-48D1-59B1-BA5A-87A08CA5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7EBD4-1079-6661-2395-C13382F34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5" y="3029722"/>
            <a:ext cx="6196610" cy="1794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8796B4-EF6F-FD08-5B58-17668B87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356" y="4918612"/>
            <a:ext cx="5798950" cy="14014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5F8289-DD72-F4F3-E110-DFBBC99BB3FA}"/>
              </a:ext>
            </a:extLst>
          </p:cNvPr>
          <p:cNvSpPr txBox="1"/>
          <p:nvPr/>
        </p:nvSpPr>
        <p:spPr>
          <a:xfrm>
            <a:off x="1127568" y="2618024"/>
            <a:ext cx="645160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SLS Baru </a:t>
            </a:r>
            <a:r>
              <a:rPr lang="en-ID" err="1">
                <a:latin typeface="Calibri"/>
                <a:ea typeface="Calibri" panose="020F0502020204030204" pitchFamily="34" charset="0"/>
                <a:cs typeface="Times New Roman"/>
              </a:rPr>
              <a:t>berasal</a:t>
            </a:r>
            <a:r>
              <a:rPr lang="en-ID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en-ID" err="1">
                <a:latin typeface="Calibri"/>
                <a:ea typeface="Calibri" panose="020F0502020204030204" pitchFamily="34" charset="0"/>
                <a:cs typeface="Times New Roman"/>
              </a:rPr>
              <a:t>dari</a:t>
            </a:r>
            <a:r>
              <a:rPr lang="en-ID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en-ID" err="1">
                <a:latin typeface="Calibri"/>
                <a:ea typeface="Calibri" panose="020F0502020204030204" pitchFamily="34" charset="0"/>
                <a:cs typeface="Times New Roman"/>
              </a:rPr>
              <a:t>pecahan</a:t>
            </a:r>
            <a:r>
              <a:rPr lang="en-ID">
                <a:latin typeface="Calibri"/>
                <a:ea typeface="Calibri" panose="020F0502020204030204" pitchFamily="34" charset="0"/>
                <a:cs typeface="Times New Roman"/>
              </a:rPr>
              <a:t> 1</a:t>
            </a:r>
            <a:r>
              <a:rPr lang="en-ID" sz="1800">
                <a:effectLst/>
                <a:latin typeface="Calibri"/>
                <a:ea typeface="Calibri" panose="020F0502020204030204" pitchFamily="34" charset="0"/>
                <a:cs typeface="Times New Roman"/>
              </a:rPr>
              <a:t> SLS</a:t>
            </a:r>
            <a:r>
              <a:rPr lang="en-ID"/>
              <a:t> 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39419C-8D9B-D20D-A63B-1C2DEB94F619}"/>
              </a:ext>
            </a:extLst>
          </p:cNvPr>
          <p:cNvSpPr txBox="1"/>
          <p:nvPr/>
        </p:nvSpPr>
        <p:spPr>
          <a:xfrm>
            <a:off x="6101958" y="4536499"/>
            <a:ext cx="543983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SLS Baru </a:t>
            </a:r>
            <a:r>
              <a:rPr lang="en-ID" dirty="0" err="1">
                <a:latin typeface="Calibri"/>
                <a:ea typeface="Calibri" panose="020F0502020204030204" pitchFamily="34" charset="0"/>
                <a:cs typeface="Times New Roman"/>
              </a:rPr>
              <a:t>terbentuk</a:t>
            </a:r>
            <a:r>
              <a:rPr lang="en-ID" dirty="0">
                <a:latin typeface="Calibri"/>
                <a:ea typeface="Calibri" panose="020F0502020204030204" pitchFamily="34" charset="0"/>
                <a:cs typeface="Times New Roman"/>
              </a:rPr>
              <a:t> </a:t>
            </a:r>
            <a:r>
              <a:rPr lang="en-ID" sz="1800" dirty="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dari</a:t>
            </a:r>
            <a:r>
              <a:rPr lang="en-ID" dirty="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en-ID" dirty="0" err="1">
                <a:latin typeface="Calibri"/>
                <a:ea typeface="Calibri" panose="020F0502020204030204" pitchFamily="34" charset="0"/>
                <a:cs typeface="Times New Roman"/>
              </a:rPr>
              <a:t>gabungan</a:t>
            </a:r>
            <a:r>
              <a:rPr lang="en-ID" dirty="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en-ID" dirty="0" err="1">
                <a:latin typeface="Calibri"/>
                <a:ea typeface="Calibri" panose="020F0502020204030204" pitchFamily="34" charset="0"/>
                <a:cs typeface="Times New Roman"/>
              </a:rPr>
              <a:t>beberapa</a:t>
            </a:r>
            <a:r>
              <a:rPr lang="en-ID" dirty="0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en-ID" b="1" dirty="0" err="1">
                <a:latin typeface="Calibri"/>
                <a:ea typeface="Calibri" panose="020F0502020204030204" pitchFamily="34" charset="0"/>
                <a:cs typeface="Times New Roman"/>
              </a:rPr>
              <a:t>bagian</a:t>
            </a:r>
            <a:r>
              <a:rPr lang="en-ID" sz="1800" b="1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SLS</a:t>
            </a:r>
            <a:r>
              <a:rPr lang="en-ID" dirty="0"/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49F1-A04E-D001-0B07-02C20D7095F2}"/>
              </a:ext>
            </a:extLst>
          </p:cNvPr>
          <p:cNvSpPr txBox="1"/>
          <p:nvPr/>
        </p:nvSpPr>
        <p:spPr>
          <a:xfrm>
            <a:off x="45421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[1]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170AF2-DC18-44AD-3DB1-290A6E54291B}"/>
              </a:ext>
            </a:extLst>
          </p:cNvPr>
          <p:cNvCxnSpPr/>
          <p:nvPr/>
        </p:nvCxnSpPr>
        <p:spPr>
          <a:xfrm>
            <a:off x="3596217" y="4548716"/>
            <a:ext cx="184150" cy="11472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051854B-5F32-42FE-25D4-6A58B4BC33F1}"/>
              </a:ext>
            </a:extLst>
          </p:cNvPr>
          <p:cNvCxnSpPr/>
          <p:nvPr/>
        </p:nvCxnSpPr>
        <p:spPr>
          <a:xfrm flipH="1">
            <a:off x="4537075" y="5675843"/>
            <a:ext cx="5245099" cy="2899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BB01A6-4222-EAF4-E91B-58D9B712F0BF}"/>
              </a:ext>
            </a:extLst>
          </p:cNvPr>
          <p:cNvSpPr txBox="1"/>
          <p:nvPr/>
        </p:nvSpPr>
        <p:spPr>
          <a:xfrm>
            <a:off x="2995083" y="5749396"/>
            <a:ext cx="1779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cs typeface="Calibri"/>
              </a:rPr>
              <a:t>Kode SLS </a:t>
            </a:r>
            <a:r>
              <a:rPr lang="en-US" err="1">
                <a:solidFill>
                  <a:srgbClr val="0070C0"/>
                </a:solidFill>
                <a:cs typeface="Calibri"/>
              </a:rPr>
              <a:t>baru</a:t>
            </a:r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30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C7B9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dirty="0" smtClean="0"/>
              <a:pPr/>
              <a:t>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name="adj" fmla="val 3606"/>
            </a:avLst>
          </a:prstGeom>
          <a:noFill/>
          <a:ln>
            <a:solidFill>
              <a:srgbClr val="EAA8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7D4BD26-CA3A-E0B6-9598-3FC37806D330}"/>
              </a:ext>
            </a:extLst>
          </p:cNvPr>
          <p:cNvSpPr txBox="1"/>
          <p:nvPr/>
        </p:nvSpPr>
        <p:spPr>
          <a:xfrm>
            <a:off x="517811" y="2050933"/>
            <a:ext cx="11046116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2. </a:t>
            </a:r>
            <a:r>
              <a:rPr lang="en-US" sz="2000" b="1" dirty="0" err="1"/>
              <a:t>Penggabungan</a:t>
            </a:r>
            <a:r>
              <a:rPr lang="en-US" sz="2000" dirty="0"/>
              <a:t>: </a:t>
            </a:r>
            <a:r>
              <a:rPr lang="en-ID" dirty="0" err="1"/>
              <a:t>dua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b="1" dirty="0"/>
              <a:t>SLS </a:t>
            </a:r>
            <a:r>
              <a:rPr lang="en-ID" b="1" dirty="0" err="1"/>
              <a:t>utuh</a:t>
            </a:r>
            <a:r>
              <a:rPr lang="en-ID" dirty="0"/>
              <a:t> </a:t>
            </a:r>
            <a:r>
              <a:rPr lang="en-ID" dirty="0" err="1"/>
              <a:t>bergabung</a:t>
            </a:r>
            <a:r>
              <a:rPr lang="en-ID" dirty="0"/>
              <a:t> </a:t>
            </a:r>
            <a:r>
              <a:rPr lang="en-ID" dirty="0" err="1"/>
              <a:t>membentuk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SLS </a:t>
            </a:r>
            <a:r>
              <a:rPr lang="en-ID" dirty="0" err="1"/>
              <a:t>gabungan</a:t>
            </a:r>
            <a:r>
              <a:rPr lang="en-ID" dirty="0"/>
              <a:t>; </a:t>
            </a:r>
            <a:endParaRPr lang="en-ID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err="1"/>
              <a:t>Cakupan</a:t>
            </a:r>
            <a:r>
              <a:rPr lang="en-US" sz="2000" b="1" spc="300"/>
              <a:t> </a:t>
            </a:r>
            <a:r>
              <a:rPr lang="en-US" sz="2000" b="1" spc="300" err="1"/>
              <a:t>Perubahan</a:t>
            </a:r>
            <a:r>
              <a:rPr lang="en-US" sz="2000" b="1" spc="300"/>
              <a:t> [2]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F3C04-48D1-59B1-BA5A-87A08CA5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5F8289-DD72-F4F3-E110-DFBBC99BB3FA}"/>
              </a:ext>
            </a:extLst>
          </p:cNvPr>
          <p:cNvSpPr txBox="1"/>
          <p:nvPr/>
        </p:nvSpPr>
        <p:spPr>
          <a:xfrm>
            <a:off x="782575" y="4513282"/>
            <a:ext cx="391160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dirty="0" err="1"/>
              <a:t>Penggabungan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SLS </a:t>
            </a:r>
            <a:r>
              <a:rPr lang="en-ID" dirty="0" err="1"/>
              <a:t>ke</a:t>
            </a:r>
            <a:r>
              <a:rPr lang="en-ID" dirty="0"/>
              <a:t> SLS lain </a:t>
            </a:r>
            <a:endParaRPr lang="en-ID"/>
          </a:p>
          <a:p>
            <a:r>
              <a:rPr lang="en-ID" dirty="0"/>
              <a:t>yang </a:t>
            </a:r>
            <a:r>
              <a:rPr lang="en-ID" b="1" dirty="0" err="1"/>
              <a:t>ada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Master SLS</a:t>
            </a:r>
            <a:endParaRPr 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39419C-8D9B-D20D-A63B-1C2DEB94F619}"/>
              </a:ext>
            </a:extLst>
          </p:cNvPr>
          <p:cNvSpPr txBox="1"/>
          <p:nvPr/>
        </p:nvSpPr>
        <p:spPr>
          <a:xfrm>
            <a:off x="7848600" y="3547756"/>
            <a:ext cx="414250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ID" dirty="0" err="1"/>
              <a:t>Penggabungan</a:t>
            </a:r>
            <a:r>
              <a:rPr lang="en-ID" dirty="0"/>
              <a:t> 2 SLS </a:t>
            </a:r>
            <a:r>
              <a:rPr lang="en-ID" dirty="0" err="1"/>
              <a:t>menjadi</a:t>
            </a:r>
            <a:r>
              <a:rPr lang="en-ID" dirty="0"/>
              <a:t> 1 SLS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SLS </a:t>
            </a:r>
            <a:r>
              <a:rPr lang="en-ID" dirty="0" err="1"/>
              <a:t>baru</a:t>
            </a:r>
            <a:r>
              <a:rPr lang="en-ID" dirty="0"/>
              <a:t> (</a:t>
            </a:r>
            <a:r>
              <a:rPr lang="en-ID" b="1" dirty="0" err="1"/>
              <a:t>belum</a:t>
            </a:r>
            <a:r>
              <a:rPr lang="en-ID" b="1" dirty="0"/>
              <a:t> </a:t>
            </a:r>
            <a:r>
              <a:rPr lang="en-ID" b="1" dirty="0" err="1"/>
              <a:t>ada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master</a:t>
            </a:r>
            <a:r>
              <a:rPr lang="en-ID" dirty="0"/>
              <a:t>)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0D156-9921-C676-F7D4-2702222CB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8" y="2800688"/>
            <a:ext cx="5951861" cy="1760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53C3B-B1E0-4A29-1D4A-0FBBCB08F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871" y="4471086"/>
            <a:ext cx="6307196" cy="1760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58CF7-C4D8-0C2D-325C-6BBAA506CF6A}"/>
              </a:ext>
            </a:extLst>
          </p:cNvPr>
          <p:cNvSpPr txBox="1"/>
          <p:nvPr/>
        </p:nvSpPr>
        <p:spPr>
          <a:xfrm>
            <a:off x="258175" y="77241"/>
            <a:ext cx="4405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PERUBAHAN SLS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4808B1-262E-9C31-DF24-FAFC7DA5BA58}"/>
              </a:ext>
            </a:extLst>
          </p:cNvPr>
          <p:cNvSpPr txBox="1"/>
          <p:nvPr/>
        </p:nvSpPr>
        <p:spPr>
          <a:xfrm>
            <a:off x="4542197" y="439843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[2]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39D003-A82B-A7AB-FF93-B36FD280D99E}"/>
              </a:ext>
            </a:extLst>
          </p:cNvPr>
          <p:cNvSpPr/>
          <p:nvPr/>
        </p:nvSpPr>
        <p:spPr>
          <a:xfrm>
            <a:off x="9618134" y="4760383"/>
            <a:ext cx="1301750" cy="45508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66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dirty="0" smtClean="0"/>
              <a:pPr/>
              <a:t>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lihat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buku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pedoman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teknis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halaman</a:t>
            </a:r>
            <a:endParaRPr lang="en-US" i="1">
              <a:ln>
                <a:solidFill>
                  <a:srgbClr val="EAA824"/>
                </a:solidFill>
              </a:ln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7D4BD26-CA3A-E0B6-9598-3FC37806D330}"/>
              </a:ext>
            </a:extLst>
          </p:cNvPr>
          <p:cNvSpPr txBox="1"/>
          <p:nvPr/>
        </p:nvSpPr>
        <p:spPr>
          <a:xfrm>
            <a:off x="517811" y="2050933"/>
            <a:ext cx="11046116" cy="116955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/>
              <a:t>3. </a:t>
            </a:r>
            <a:r>
              <a:rPr lang="en-US" sz="2000" b="1" err="1"/>
              <a:t>Perubahan</a:t>
            </a:r>
            <a:r>
              <a:rPr lang="en-US" sz="2000" b="1"/>
              <a:t> </a:t>
            </a:r>
            <a:r>
              <a:rPr lang="en-US" sz="2000" b="1" err="1"/>
              <a:t>nama</a:t>
            </a:r>
            <a:r>
              <a:rPr lang="en-US" sz="2000" b="1"/>
              <a:t>/</a:t>
            </a:r>
            <a:r>
              <a:rPr lang="en-US" sz="2000" b="1" err="1"/>
              <a:t>tingkatan</a:t>
            </a:r>
            <a:r>
              <a:rPr lang="en-US" sz="2000"/>
              <a:t>: </a:t>
            </a:r>
            <a:r>
              <a:rPr lang="en-ID" sz="2000" err="1"/>
              <a:t>perubahan</a:t>
            </a:r>
            <a:r>
              <a:rPr lang="en-ID" sz="2000"/>
              <a:t> </a:t>
            </a:r>
            <a:r>
              <a:rPr lang="en-ID" sz="2000" err="1"/>
              <a:t>dimana</a:t>
            </a:r>
            <a:r>
              <a:rPr lang="en-ID" sz="2000"/>
              <a:t> </a:t>
            </a:r>
            <a:r>
              <a:rPr lang="en-ID" sz="2000" err="1"/>
              <a:t>wilayahnya</a:t>
            </a:r>
            <a:r>
              <a:rPr lang="en-ID" sz="2000"/>
              <a:t> </a:t>
            </a:r>
            <a:r>
              <a:rPr lang="en-ID" sz="2000" b="1" err="1"/>
              <a:t>tetap</a:t>
            </a:r>
            <a:r>
              <a:rPr lang="en-ID" sz="2000" b="1"/>
              <a:t> </a:t>
            </a:r>
            <a:r>
              <a:rPr lang="en-ID" sz="2000"/>
              <a:t>(</a:t>
            </a:r>
            <a:r>
              <a:rPr lang="en-ID" sz="2000" err="1">
                <a:solidFill>
                  <a:srgbClr val="0070C0"/>
                </a:solidFill>
              </a:rPr>
              <a:t>kode</a:t>
            </a:r>
            <a:r>
              <a:rPr lang="en-ID" sz="2000">
                <a:solidFill>
                  <a:srgbClr val="0070C0"/>
                </a:solidFill>
              </a:rPr>
              <a:t> </a:t>
            </a:r>
            <a:r>
              <a:rPr lang="en-ID" sz="2000" err="1">
                <a:solidFill>
                  <a:srgbClr val="0070C0"/>
                </a:solidFill>
              </a:rPr>
              <a:t>tetap</a:t>
            </a:r>
            <a:r>
              <a:rPr lang="en-ID" sz="2000"/>
              <a:t>), </a:t>
            </a:r>
            <a:endParaRPr lang="en-US"/>
          </a:p>
          <a:p>
            <a:pPr>
              <a:spcAft>
                <a:spcPts val="600"/>
              </a:spcAft>
            </a:pPr>
            <a:r>
              <a:rPr lang="en-ID" sz="2000"/>
              <a:t>    </a:t>
            </a:r>
            <a:r>
              <a:rPr lang="en-ID" sz="2000" err="1"/>
              <a:t>tetapi</a:t>
            </a:r>
            <a:r>
              <a:rPr lang="en-ID" sz="2000"/>
              <a:t> </a:t>
            </a:r>
            <a:r>
              <a:rPr lang="en-ID" sz="2000" err="1"/>
              <a:t>terjadi</a:t>
            </a:r>
            <a:r>
              <a:rPr lang="en-ID" sz="2000"/>
              <a:t> </a:t>
            </a:r>
            <a:r>
              <a:rPr lang="en-ID" sz="2000" err="1"/>
              <a:t>kesalahan</a:t>
            </a:r>
            <a:r>
              <a:rPr lang="en-ID" sz="2000"/>
              <a:t> </a:t>
            </a:r>
            <a:r>
              <a:rPr lang="en-ID" sz="2000" err="1"/>
              <a:t>penulisan</a:t>
            </a:r>
            <a:r>
              <a:rPr lang="en-ID" sz="2000"/>
              <a:t> </a:t>
            </a:r>
            <a:r>
              <a:rPr lang="en-ID" sz="2000" err="1"/>
              <a:t>nama</a:t>
            </a:r>
            <a:r>
              <a:rPr lang="en-ID" sz="2000"/>
              <a:t> SLS, </a:t>
            </a:r>
            <a:r>
              <a:rPr lang="en-ID" sz="2000" err="1"/>
              <a:t>penetapan</a:t>
            </a:r>
            <a:r>
              <a:rPr lang="en-ID" sz="2000"/>
              <a:t> </a:t>
            </a:r>
            <a:r>
              <a:rPr lang="en-ID" sz="2000" err="1"/>
              <a:t>perubahan</a:t>
            </a:r>
            <a:r>
              <a:rPr lang="en-ID" sz="2000"/>
              <a:t> </a:t>
            </a:r>
            <a:r>
              <a:rPr lang="en-ID" sz="2000" err="1"/>
              <a:t>nama</a:t>
            </a:r>
            <a:r>
              <a:rPr lang="en-ID" sz="2000"/>
              <a:t>, </a:t>
            </a:r>
            <a:r>
              <a:rPr lang="en-ID" sz="2000" err="1"/>
              <a:t>atau</a:t>
            </a:r>
            <a:r>
              <a:rPr lang="en-ID" sz="2000"/>
              <a:t> </a:t>
            </a:r>
            <a:r>
              <a:rPr lang="en-ID" sz="2000" err="1"/>
              <a:t>perubahan</a:t>
            </a:r>
            <a:r>
              <a:rPr lang="en-ID" sz="2000"/>
              <a:t> </a:t>
            </a:r>
            <a:r>
              <a:rPr lang="en-ID" sz="2000" err="1"/>
              <a:t>tingkatan</a:t>
            </a:r>
            <a:endParaRPr lang="en-ID"/>
          </a:p>
          <a:p>
            <a:pPr>
              <a:spcAft>
                <a:spcPts val="600"/>
              </a:spcAft>
            </a:pPr>
            <a:r>
              <a:rPr lang="en-ID" sz="2000"/>
              <a:t>    SLS; </a:t>
            </a:r>
            <a:endParaRPr lang="en-ID"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err="1"/>
              <a:t>Cakupan</a:t>
            </a:r>
            <a:r>
              <a:rPr lang="en-US" sz="2000" b="1" spc="300"/>
              <a:t> </a:t>
            </a:r>
            <a:r>
              <a:rPr lang="en-US" sz="2000" b="1" spc="300" err="1"/>
              <a:t>Perubahan</a:t>
            </a:r>
            <a:r>
              <a:rPr lang="en-US" sz="2000" b="1" spc="300"/>
              <a:t> [3]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F3C04-48D1-59B1-BA5A-87A08CA5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5F8289-DD72-F4F3-E110-DFBBC99BB3FA}"/>
              </a:ext>
            </a:extLst>
          </p:cNvPr>
          <p:cNvSpPr txBox="1"/>
          <p:nvPr/>
        </p:nvSpPr>
        <p:spPr>
          <a:xfrm>
            <a:off x="782575" y="3400365"/>
            <a:ext cx="10684933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err="1"/>
              <a:t>Contoh</a:t>
            </a:r>
            <a:r>
              <a:rPr lang="en-ID"/>
              <a:t> </a:t>
            </a:r>
            <a:r>
              <a:rPr lang="en-ID" err="1"/>
              <a:t>perubahan</a:t>
            </a:r>
            <a:r>
              <a:rPr lang="en-ID"/>
              <a:t> </a:t>
            </a:r>
            <a:r>
              <a:rPr lang="en-ID" err="1"/>
              <a:t>nama</a:t>
            </a:r>
            <a:r>
              <a:rPr lang="en-ID"/>
              <a:t> : </a:t>
            </a:r>
            <a:endParaRPr lang="en-US"/>
          </a:p>
          <a:p>
            <a:r>
              <a:rPr lang="en-ID" err="1"/>
              <a:t>Kondisi</a:t>
            </a:r>
            <a:r>
              <a:rPr lang="en-ID"/>
              <a:t> master SLS </a:t>
            </a:r>
            <a:r>
              <a:rPr lang="en-ID" err="1"/>
              <a:t>terdapat</a:t>
            </a:r>
            <a:r>
              <a:rPr lang="en-ID"/>
              <a:t> DUSUN MEKARJAYA, pada </a:t>
            </a:r>
            <a:r>
              <a:rPr lang="en-ID" err="1"/>
              <a:t>kegiatan</a:t>
            </a:r>
            <a:r>
              <a:rPr lang="en-ID"/>
              <a:t> </a:t>
            </a:r>
            <a:r>
              <a:rPr lang="en-ID" err="1"/>
              <a:t>Regsosek</a:t>
            </a:r>
            <a:r>
              <a:rPr lang="en-ID"/>
              <a:t> </a:t>
            </a:r>
            <a:r>
              <a:rPr lang="en-ID" err="1"/>
              <a:t>diperoleh</a:t>
            </a:r>
            <a:r>
              <a:rPr lang="en-ID"/>
              <a:t> </a:t>
            </a:r>
            <a:r>
              <a:rPr lang="en-ID" err="1"/>
              <a:t>informasi</a:t>
            </a:r>
            <a:r>
              <a:rPr lang="en-ID"/>
              <a:t> </a:t>
            </a:r>
            <a:r>
              <a:rPr lang="en-ID" err="1"/>
              <a:t>bahwa</a:t>
            </a:r>
            <a:r>
              <a:rPr lang="en-ID"/>
              <a:t> </a:t>
            </a:r>
            <a:r>
              <a:rPr lang="en-ID" err="1"/>
              <a:t>berdasarkan</a:t>
            </a:r>
            <a:r>
              <a:rPr lang="en-ID"/>
              <a:t> </a:t>
            </a:r>
            <a:r>
              <a:rPr lang="en-ID" err="1"/>
              <a:t>keputusan</a:t>
            </a:r>
            <a:r>
              <a:rPr lang="en-ID"/>
              <a:t> </a:t>
            </a:r>
            <a:r>
              <a:rPr lang="en-ID" err="1"/>
              <a:t>desa</a:t>
            </a:r>
            <a:r>
              <a:rPr lang="en-ID"/>
              <a:t> </a:t>
            </a:r>
            <a:r>
              <a:rPr lang="en-ID" err="1"/>
              <a:t>dusun</a:t>
            </a:r>
            <a:r>
              <a:rPr lang="en-ID"/>
              <a:t> </a:t>
            </a:r>
            <a:r>
              <a:rPr lang="en-ID" err="1"/>
              <a:t>tersebut</a:t>
            </a:r>
            <a:r>
              <a:rPr lang="en-ID"/>
              <a:t> </a:t>
            </a:r>
            <a:r>
              <a:rPr lang="en-ID" err="1"/>
              <a:t>berubah</a:t>
            </a:r>
            <a:r>
              <a:rPr lang="en-ID"/>
              <a:t> </a:t>
            </a:r>
            <a:r>
              <a:rPr lang="en-ID" err="1"/>
              <a:t>namanya</a:t>
            </a:r>
            <a:r>
              <a:rPr lang="en-ID"/>
              <a:t> </a:t>
            </a:r>
            <a:r>
              <a:rPr lang="en-ID" err="1"/>
              <a:t>menjadi</a:t>
            </a:r>
            <a:r>
              <a:rPr lang="en-ID"/>
              <a:t> DUSUN MAHAMERU </a:t>
            </a:r>
            <a:r>
              <a:rPr lang="en-ID" err="1"/>
              <a:t>tanpa</a:t>
            </a:r>
            <a:r>
              <a:rPr lang="en-ID"/>
              <a:t> </a:t>
            </a:r>
            <a:r>
              <a:rPr lang="en-ID" err="1"/>
              <a:t>ada</a:t>
            </a:r>
            <a:r>
              <a:rPr lang="en-ID"/>
              <a:t> </a:t>
            </a:r>
            <a:r>
              <a:rPr lang="en-ID" err="1"/>
              <a:t>perubahan</a:t>
            </a:r>
            <a:r>
              <a:rPr lang="en-ID"/>
              <a:t> </a:t>
            </a:r>
            <a:r>
              <a:rPr lang="en-ID" err="1"/>
              <a:t>batas</a:t>
            </a:r>
            <a:r>
              <a:rPr lang="en-ID"/>
              <a:t> SLS. </a:t>
            </a:r>
            <a:endParaRPr lang="en-US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39419C-8D9B-D20D-A63B-1C2DEB94F619}"/>
              </a:ext>
            </a:extLst>
          </p:cNvPr>
          <p:cNvSpPr txBox="1"/>
          <p:nvPr/>
        </p:nvSpPr>
        <p:spPr>
          <a:xfrm>
            <a:off x="782575" y="4877678"/>
            <a:ext cx="1077460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err="1"/>
              <a:t>Contoh</a:t>
            </a:r>
            <a:r>
              <a:rPr lang="en-ID"/>
              <a:t> </a:t>
            </a:r>
            <a:r>
              <a:rPr lang="en-ID" err="1"/>
              <a:t>perubahan</a:t>
            </a:r>
            <a:r>
              <a:rPr lang="en-ID"/>
              <a:t> </a:t>
            </a:r>
            <a:r>
              <a:rPr lang="en-ID" err="1"/>
              <a:t>tingkat</a:t>
            </a:r>
            <a:r>
              <a:rPr lang="en-ID"/>
              <a:t> : </a:t>
            </a:r>
            <a:endParaRPr lang="en-US"/>
          </a:p>
          <a:p>
            <a:r>
              <a:rPr lang="en-ID" err="1"/>
              <a:t>Kondisi</a:t>
            </a:r>
            <a:r>
              <a:rPr lang="en-ID"/>
              <a:t> master SLS, </a:t>
            </a:r>
            <a:r>
              <a:rPr lang="en-ID" err="1"/>
              <a:t>suatu</a:t>
            </a:r>
            <a:r>
              <a:rPr lang="en-ID"/>
              <a:t> </a:t>
            </a:r>
            <a:r>
              <a:rPr lang="en-ID" err="1"/>
              <a:t>desa</a:t>
            </a:r>
            <a:r>
              <a:rPr lang="en-ID"/>
              <a:t> </a:t>
            </a:r>
            <a:r>
              <a:rPr lang="en-ID" err="1"/>
              <a:t>terdapat</a:t>
            </a:r>
            <a:r>
              <a:rPr lang="en-ID"/>
              <a:t> SLS </a:t>
            </a:r>
            <a:r>
              <a:rPr lang="en-ID" err="1"/>
              <a:t>dengan</a:t>
            </a:r>
            <a:r>
              <a:rPr lang="en-ID"/>
              <a:t> </a:t>
            </a:r>
            <a:r>
              <a:rPr lang="en-ID" err="1"/>
              <a:t>struktur</a:t>
            </a:r>
            <a:r>
              <a:rPr lang="en-ID"/>
              <a:t> RT dan RW. Pada </a:t>
            </a:r>
            <a:r>
              <a:rPr lang="en-ID" err="1"/>
              <a:t>kegiatan</a:t>
            </a:r>
            <a:r>
              <a:rPr lang="en-ID"/>
              <a:t> Regsosek </a:t>
            </a:r>
            <a:r>
              <a:rPr lang="en-ID" err="1"/>
              <a:t>struktur</a:t>
            </a:r>
            <a:r>
              <a:rPr lang="en-ID"/>
              <a:t> SLS </a:t>
            </a:r>
            <a:r>
              <a:rPr lang="en-ID" err="1"/>
              <a:t>berubah</a:t>
            </a:r>
            <a:r>
              <a:rPr lang="en-ID"/>
              <a:t> </a:t>
            </a:r>
            <a:r>
              <a:rPr lang="en-ID" err="1"/>
              <a:t>menjadi</a:t>
            </a:r>
            <a:r>
              <a:rPr lang="en-ID"/>
              <a:t> RT – RW – Dusun. 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329BA-B217-870D-975F-825F9D6D50C7}"/>
              </a:ext>
            </a:extLst>
          </p:cNvPr>
          <p:cNvSpPr txBox="1"/>
          <p:nvPr/>
        </p:nvSpPr>
        <p:spPr>
          <a:xfrm>
            <a:off x="258175" y="77241"/>
            <a:ext cx="4405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PERUBAHAN SLS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6039F-9816-5D15-34C9-5A88C3896661}"/>
              </a:ext>
            </a:extLst>
          </p:cNvPr>
          <p:cNvSpPr txBox="1"/>
          <p:nvPr/>
        </p:nvSpPr>
        <p:spPr>
          <a:xfrm>
            <a:off x="4542197" y="439843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09801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5416554" cy="452525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5416554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7D4BD26-CA3A-E0B6-9598-3FC37806D330}"/>
              </a:ext>
            </a:extLst>
          </p:cNvPr>
          <p:cNvSpPr txBox="1"/>
          <p:nvPr/>
        </p:nvSpPr>
        <p:spPr>
          <a:xfrm>
            <a:off x="433145" y="2095383"/>
            <a:ext cx="5099821" cy="44012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000"/>
              <a:t>SLS </a:t>
            </a:r>
            <a:r>
              <a:rPr lang="en-ID" sz="2000" err="1"/>
              <a:t>Baru</a:t>
            </a:r>
            <a:r>
              <a:rPr lang="en-ID" sz="2000"/>
              <a:t> </a:t>
            </a:r>
            <a:r>
              <a:rPr lang="en-ID" sz="2000" err="1"/>
              <a:t>adalah</a:t>
            </a:r>
            <a:r>
              <a:rPr lang="en-ID" sz="2000"/>
              <a:t> SLS yang </a:t>
            </a:r>
            <a:r>
              <a:rPr lang="en-ID" sz="2000" err="1"/>
              <a:t>ditemukan</a:t>
            </a:r>
            <a:r>
              <a:rPr lang="en-ID" sz="2000"/>
              <a:t> pada </a:t>
            </a:r>
            <a:r>
              <a:rPr lang="en-ID" sz="2000" err="1"/>
              <a:t>saat</a:t>
            </a:r>
            <a:r>
              <a:rPr lang="en-ID" sz="2000"/>
              <a:t> </a:t>
            </a:r>
            <a:r>
              <a:rPr lang="en-ID" sz="2000" err="1"/>
              <a:t>kegiatan</a:t>
            </a:r>
            <a:r>
              <a:rPr lang="en-ID" sz="2000"/>
              <a:t> </a:t>
            </a:r>
            <a:r>
              <a:rPr lang="en-ID" sz="2000" err="1"/>
              <a:t>Regsosek</a:t>
            </a:r>
            <a:r>
              <a:rPr lang="en-ID" sz="2000"/>
              <a:t>, dan </a:t>
            </a:r>
            <a:r>
              <a:rPr lang="en-ID" sz="2000" b="1" err="1"/>
              <a:t>belum</a:t>
            </a:r>
            <a:r>
              <a:rPr lang="en-ID" sz="2000" b="1"/>
              <a:t> </a:t>
            </a:r>
            <a:r>
              <a:rPr lang="en-ID" sz="2000" b="1" err="1"/>
              <a:t>ada</a:t>
            </a:r>
            <a:r>
              <a:rPr lang="en-ID" sz="2000"/>
              <a:t> di </a:t>
            </a:r>
            <a:r>
              <a:rPr lang="en-ID" sz="2000" err="1"/>
              <a:t>dalam</a:t>
            </a:r>
            <a:r>
              <a:rPr lang="en-ID" sz="2000"/>
              <a:t> master SLS;</a:t>
            </a:r>
            <a:endParaRPr lang="en-US">
              <a:cs typeface="Calibri" panose="020F0502020204030204"/>
            </a:endParaRPr>
          </a:p>
          <a:p>
            <a:endParaRPr lang="en-ID">
              <a:cs typeface="Calibri"/>
            </a:endParaRPr>
          </a:p>
          <a:p>
            <a:r>
              <a:rPr lang="en-ID" sz="2000">
                <a:cs typeface="Calibri"/>
              </a:rPr>
              <a:t>SLS </a:t>
            </a:r>
            <a:r>
              <a:rPr lang="en-ID" sz="2000" err="1">
                <a:cs typeface="Calibri"/>
              </a:rPr>
              <a:t>baru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harus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memiliki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kode</a:t>
            </a:r>
            <a:r>
              <a:rPr lang="en-ID" sz="2000">
                <a:cs typeface="Calibri"/>
              </a:rPr>
              <a:t> SLS </a:t>
            </a:r>
            <a:r>
              <a:rPr lang="en-ID" sz="2000" err="1">
                <a:cs typeface="Calibri"/>
              </a:rPr>
              <a:t>sehingga</a:t>
            </a:r>
            <a:r>
              <a:rPr lang="en-ID" sz="2000">
                <a:cs typeface="Calibri"/>
              </a:rPr>
              <a:t> Master SLS </a:t>
            </a:r>
            <a:r>
              <a:rPr lang="en-ID" sz="2000" err="1">
                <a:cs typeface="Calibri"/>
              </a:rPr>
              <a:t>dapat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disesuaikan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dengan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kondisi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lapangan</a:t>
            </a:r>
            <a:r>
              <a:rPr lang="en-ID" sz="2000">
                <a:cs typeface="Calibri"/>
              </a:rPr>
              <a:t>;</a:t>
            </a:r>
          </a:p>
          <a:p>
            <a:endParaRPr lang="en-ID">
              <a:cs typeface="Calibri"/>
            </a:endParaRPr>
          </a:p>
          <a:p>
            <a:r>
              <a:rPr lang="en-ID" sz="2000">
                <a:cs typeface="Calibri"/>
              </a:rPr>
              <a:t>Kode SLS </a:t>
            </a:r>
            <a:r>
              <a:rPr lang="en-ID" sz="2000" err="1">
                <a:cs typeface="Calibri"/>
              </a:rPr>
              <a:t>Baru</a:t>
            </a:r>
            <a:r>
              <a:rPr lang="en-ID" sz="2000">
                <a:cs typeface="Calibri"/>
              </a:rPr>
              <a:t>  </a:t>
            </a:r>
            <a:r>
              <a:rPr lang="en-ID" sz="2000" err="1">
                <a:cs typeface="Calibri"/>
              </a:rPr>
              <a:t>menggunakan</a:t>
            </a:r>
            <a:r>
              <a:rPr lang="en-ID" sz="2000">
                <a:cs typeface="Calibri"/>
              </a:rPr>
              <a:t> </a:t>
            </a:r>
            <a:r>
              <a:rPr lang="en-ID" sz="2000" b="1" err="1">
                <a:cs typeface="Calibri"/>
              </a:rPr>
              <a:t>kode</a:t>
            </a:r>
            <a:r>
              <a:rPr lang="en-ID" sz="2000" b="1">
                <a:cs typeface="Calibri"/>
              </a:rPr>
              <a:t> </a:t>
            </a:r>
            <a:r>
              <a:rPr lang="en-ID" sz="2000" b="1" err="1">
                <a:cs typeface="Calibri"/>
              </a:rPr>
              <a:t>sementara</a:t>
            </a:r>
            <a:r>
              <a:rPr lang="en-ID" sz="2000">
                <a:cs typeface="Calibri"/>
              </a:rPr>
              <a:t>, </a:t>
            </a:r>
            <a:r>
              <a:rPr lang="en-ID" sz="2000" err="1">
                <a:cs typeface="Calibri"/>
              </a:rPr>
              <a:t>untuk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memperlancar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kegiatan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lapangan</a:t>
            </a:r>
            <a:r>
              <a:rPr lang="en-ID" sz="2000">
                <a:cs typeface="Calibri"/>
              </a:rPr>
              <a:t>;</a:t>
            </a:r>
          </a:p>
          <a:p>
            <a:endParaRPr lang="en-ID">
              <a:cs typeface="Calibri"/>
            </a:endParaRPr>
          </a:p>
          <a:p>
            <a:r>
              <a:rPr lang="en-ID" sz="2000">
                <a:cs typeface="Calibri"/>
              </a:rPr>
              <a:t>Kode SLS </a:t>
            </a:r>
            <a:r>
              <a:rPr lang="en-ID" sz="2000" err="1">
                <a:cs typeface="Calibri"/>
              </a:rPr>
              <a:t>baru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dibentuk</a:t>
            </a:r>
            <a:r>
              <a:rPr lang="en-ID" sz="2000">
                <a:cs typeface="Calibri"/>
              </a:rPr>
              <a:t> oleh </a:t>
            </a:r>
            <a:r>
              <a:rPr lang="en-ID" sz="2000" err="1">
                <a:cs typeface="Calibri"/>
              </a:rPr>
              <a:t>Koseka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berdasarkan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laporan</a:t>
            </a:r>
            <a:r>
              <a:rPr lang="en-ID" sz="2000">
                <a:cs typeface="Calibri"/>
              </a:rPr>
              <a:t> </a:t>
            </a:r>
            <a:r>
              <a:rPr lang="en-ID" sz="2000" err="1">
                <a:cs typeface="Calibri"/>
              </a:rPr>
              <a:t>perubahan</a:t>
            </a:r>
            <a:r>
              <a:rPr lang="en-ID" sz="2000">
                <a:cs typeface="Calibri"/>
              </a:rPr>
              <a:t> SLS </a:t>
            </a:r>
            <a:r>
              <a:rPr lang="en-ID" sz="2000" err="1">
                <a:cs typeface="Calibri"/>
              </a:rPr>
              <a:t>dari</a:t>
            </a:r>
            <a:r>
              <a:rPr lang="en-ID" sz="2000">
                <a:cs typeface="Calibri"/>
              </a:rPr>
              <a:t> PPL/PML;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err="1"/>
              <a:t>Pengkodean</a:t>
            </a:r>
            <a:r>
              <a:rPr lang="en-US" sz="2000" b="1" spc="300"/>
              <a:t> SLS </a:t>
            </a:r>
            <a:r>
              <a:rPr lang="en-US" sz="2000" b="1" spc="300" err="1"/>
              <a:t>Baru</a:t>
            </a:r>
            <a:r>
              <a:rPr lang="en-US" sz="2000" b="1" spc="300"/>
              <a:t> [1]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F3C04-48D1-59B1-BA5A-87A08CA5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5D33D728-9498-FEB1-844A-AA84BA087DBF}"/>
              </a:ext>
            </a:extLst>
          </p:cNvPr>
          <p:cNvSpPr/>
          <p:nvPr/>
        </p:nvSpPr>
        <p:spPr>
          <a:xfrm>
            <a:off x="6302228" y="1425320"/>
            <a:ext cx="5416554" cy="4949874"/>
          </a:xfrm>
          <a:prstGeom prst="roundRect">
            <a:avLst>
              <a:gd name="adj" fmla="val 3606"/>
            </a:avLst>
          </a:prstGeom>
          <a:noFill/>
          <a:ln>
            <a:solidFill>
              <a:srgbClr val="EAA8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BF4C44-0DDB-5D56-BC49-C86BE72DDA05}"/>
              </a:ext>
            </a:extLst>
          </p:cNvPr>
          <p:cNvSpPr txBox="1"/>
          <p:nvPr/>
        </p:nvSpPr>
        <p:spPr>
          <a:xfrm>
            <a:off x="6469811" y="1596449"/>
            <a:ext cx="2129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Contoh</a:t>
            </a:r>
            <a:r>
              <a:rPr lang="en-US" sz="2000"/>
              <a:t> master SLS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78924051-B23D-D3D7-CD0A-B582A0B13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567" y="2035896"/>
            <a:ext cx="3748616" cy="4151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22151B-B5C1-69C9-2245-01A49E0F58F6}"/>
              </a:ext>
            </a:extLst>
          </p:cNvPr>
          <p:cNvSpPr txBox="1"/>
          <p:nvPr/>
        </p:nvSpPr>
        <p:spPr>
          <a:xfrm>
            <a:off x="258175" y="77241"/>
            <a:ext cx="4405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PERUBAHAN SLS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F2B37-AF14-238E-D29E-BC10F88FE51B}"/>
              </a:ext>
            </a:extLst>
          </p:cNvPr>
          <p:cNvSpPr txBox="1"/>
          <p:nvPr/>
        </p:nvSpPr>
        <p:spPr>
          <a:xfrm>
            <a:off x="4542197" y="439843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27632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5416554" cy="452525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5416554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7D4BD26-CA3A-E0B6-9598-3FC37806D330}"/>
              </a:ext>
            </a:extLst>
          </p:cNvPr>
          <p:cNvSpPr txBox="1"/>
          <p:nvPr/>
        </p:nvSpPr>
        <p:spPr>
          <a:xfrm>
            <a:off x="517811" y="2254133"/>
            <a:ext cx="4866989" cy="378565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2000" b="1" err="1"/>
              <a:t>Ketentuan</a:t>
            </a:r>
            <a:r>
              <a:rPr lang="en-ID" sz="2000" b="1"/>
              <a:t> </a:t>
            </a:r>
            <a:r>
              <a:rPr lang="en-ID" sz="2000" b="1" err="1"/>
              <a:t>Pengkodean</a:t>
            </a:r>
            <a:r>
              <a:rPr lang="en-ID" sz="2000" b="1"/>
              <a:t> SLS Baru:</a:t>
            </a:r>
            <a:endParaRPr lang="en-US" b="1"/>
          </a:p>
          <a:p>
            <a:endParaRPr lang="en-ID" sz="2000"/>
          </a:p>
          <a:p>
            <a:pPr marL="342900" indent="-342900">
              <a:buFont typeface="Calibri Light" panose="020F0302020204030204"/>
              <a:buAutoNum type="arabicPeriod"/>
            </a:pPr>
            <a:r>
              <a:rPr lang="id-ID" sz="2000"/>
              <a:t>Berpedoman pada master SLS yang diterima dari BPS Kabupaten/Kota;</a:t>
            </a:r>
            <a:endParaRPr lang="en-ID" sz="2000"/>
          </a:p>
          <a:p>
            <a:pPr marL="342900" lvl="0" indent="-342900">
              <a:buFont typeface="+mj-lt"/>
              <a:buAutoNum type="arabicPeriod"/>
            </a:pPr>
            <a:r>
              <a:rPr lang="id-ID" sz="2000"/>
              <a:t>Jika ada SLS baru, maka kode SLS baru menggunakan struktur yang diawali kode ‘9’ dilanjutkan dengan nomor urut SLS baru;</a:t>
            </a:r>
            <a:endParaRPr lang="en-ID" sz="2000"/>
          </a:p>
          <a:p>
            <a:pPr marL="342900" lvl="0" indent="-342900">
              <a:buFont typeface="+mj-lt"/>
              <a:buAutoNum type="arabicPeriod"/>
            </a:pPr>
            <a:r>
              <a:rPr lang="id-ID" sz="2000"/>
              <a:t>Nomor urut SLS baru dimulai dari ‘001’, ‘002’, ‘003’, </a:t>
            </a:r>
            <a:r>
              <a:rPr lang="id-ID" sz="2000" err="1"/>
              <a:t>dst</a:t>
            </a:r>
            <a:r>
              <a:rPr lang="id-ID" sz="2000"/>
              <a:t> sehingga secara lengkap kode SLS baru adalah ‘9001’, ’9002’, ‘9003’, </a:t>
            </a:r>
            <a:r>
              <a:rPr lang="id-ID" sz="2000" err="1"/>
              <a:t>dst</a:t>
            </a:r>
            <a:r>
              <a:rPr lang="id-ID" sz="2000"/>
              <a:t>;</a:t>
            </a:r>
            <a:endParaRPr lang="en-ID" sz="20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err="1"/>
              <a:t>Pengkodean</a:t>
            </a:r>
            <a:r>
              <a:rPr lang="en-US" sz="2000" b="1" spc="300"/>
              <a:t> SLS </a:t>
            </a:r>
            <a:r>
              <a:rPr lang="en-US" sz="2000" b="1" spc="300" err="1"/>
              <a:t>Baru</a:t>
            </a:r>
            <a:r>
              <a:rPr lang="en-US" sz="2000" b="1" spc="300"/>
              <a:t> [2]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F3C04-48D1-59B1-BA5A-87A08CA5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5D33D728-9498-FEB1-844A-AA84BA087DBF}"/>
              </a:ext>
            </a:extLst>
          </p:cNvPr>
          <p:cNvSpPr/>
          <p:nvPr/>
        </p:nvSpPr>
        <p:spPr>
          <a:xfrm>
            <a:off x="6302228" y="1425320"/>
            <a:ext cx="5416554" cy="4949874"/>
          </a:xfrm>
          <a:prstGeom prst="roundRect">
            <a:avLst>
              <a:gd name="adj" fmla="val 3606"/>
            </a:avLst>
          </a:prstGeom>
          <a:noFill/>
          <a:ln>
            <a:solidFill>
              <a:srgbClr val="EAA8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3B81E9D-2419-D745-A7CA-6007B797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42" y="2080219"/>
            <a:ext cx="3404640" cy="410121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BF4C44-0DDB-5D56-BC49-C86BE72DDA05}"/>
              </a:ext>
            </a:extLst>
          </p:cNvPr>
          <p:cNvSpPr txBox="1"/>
          <p:nvPr/>
        </p:nvSpPr>
        <p:spPr>
          <a:xfrm>
            <a:off x="6469811" y="1596449"/>
            <a:ext cx="195752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err="1"/>
              <a:t>Contoh</a:t>
            </a:r>
            <a:r>
              <a:rPr lang="en-US" sz="2000"/>
              <a:t> SLS Baru: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9BE02B-C4C9-4EE5-97DB-C27B18607C23}"/>
              </a:ext>
            </a:extLst>
          </p:cNvPr>
          <p:cNvSpPr/>
          <p:nvPr/>
        </p:nvSpPr>
        <p:spPr>
          <a:xfrm>
            <a:off x="7205133" y="5384800"/>
            <a:ext cx="3831166" cy="3598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D7110-7437-78DB-7881-27C7C20C7171}"/>
              </a:ext>
            </a:extLst>
          </p:cNvPr>
          <p:cNvSpPr txBox="1"/>
          <p:nvPr/>
        </p:nvSpPr>
        <p:spPr>
          <a:xfrm>
            <a:off x="258175" y="77241"/>
            <a:ext cx="4405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PERUBAHAN SLS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52B97E-5C56-15D4-2A0F-5D24C46150CA}"/>
              </a:ext>
            </a:extLst>
          </p:cNvPr>
          <p:cNvSpPr txBox="1"/>
          <p:nvPr/>
        </p:nvSpPr>
        <p:spPr>
          <a:xfrm>
            <a:off x="4542197" y="439843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37805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27" name="Google Shape;406;p21">
            <a:extLst>
              <a:ext uri="{FF2B5EF4-FFF2-40B4-BE49-F238E27FC236}">
                <a16:creationId xmlns:a16="http://schemas.microsoft.com/office/drawing/2014/main" id="{C399046B-64C0-F28F-BD21-DD7CABC9B3E7}"/>
              </a:ext>
            </a:extLst>
          </p:cNvPr>
          <p:cNvGrpSpPr/>
          <p:nvPr/>
        </p:nvGrpSpPr>
        <p:grpSpPr>
          <a:xfrm>
            <a:off x="666764" y="2401034"/>
            <a:ext cx="10877979" cy="4066410"/>
            <a:chOff x="468996" y="1800585"/>
            <a:chExt cx="8225107" cy="3069143"/>
          </a:xfrm>
        </p:grpSpPr>
        <p:sp>
          <p:nvSpPr>
            <p:cNvPr id="39" name="Google Shape;407;p21">
              <a:extLst>
                <a:ext uri="{FF2B5EF4-FFF2-40B4-BE49-F238E27FC236}">
                  <a16:creationId xmlns:a16="http://schemas.microsoft.com/office/drawing/2014/main" id="{0241D94B-989A-6B50-EA1D-D045588FC32D}"/>
                </a:ext>
              </a:extLst>
            </p:cNvPr>
            <p:cNvSpPr/>
            <p:nvPr/>
          </p:nvSpPr>
          <p:spPr>
            <a:xfrm>
              <a:off x="559934" y="1800585"/>
              <a:ext cx="8047200" cy="2949000"/>
            </a:xfrm>
            <a:prstGeom prst="rect">
              <a:avLst/>
            </a:prstGeom>
            <a:solidFill>
              <a:srgbClr val="FCF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3" name="Google Shape;408;p21">
              <a:extLst>
                <a:ext uri="{FF2B5EF4-FFF2-40B4-BE49-F238E27FC236}">
                  <a16:creationId xmlns:a16="http://schemas.microsoft.com/office/drawing/2014/main" id="{900EFC70-F444-B93D-8457-5351E344E51B}"/>
                </a:ext>
              </a:extLst>
            </p:cNvPr>
            <p:cNvSpPr/>
            <p:nvPr/>
          </p:nvSpPr>
          <p:spPr>
            <a:xfrm>
              <a:off x="468996" y="4551796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4" name="Google Shape;409;p21">
              <a:extLst>
                <a:ext uri="{FF2B5EF4-FFF2-40B4-BE49-F238E27FC236}">
                  <a16:creationId xmlns:a16="http://schemas.microsoft.com/office/drawing/2014/main" id="{278C5D07-0924-F12B-09CC-564B6AAD124C}"/>
                </a:ext>
              </a:extLst>
            </p:cNvPr>
            <p:cNvSpPr/>
            <p:nvPr/>
          </p:nvSpPr>
          <p:spPr>
            <a:xfrm flipH="1">
              <a:off x="8303503" y="4556528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5" name="Google Shape;410;p21">
            <a:extLst>
              <a:ext uri="{FF2B5EF4-FFF2-40B4-BE49-F238E27FC236}">
                <a16:creationId xmlns:a16="http://schemas.microsoft.com/office/drawing/2014/main" id="{B22954BC-FB43-B403-00FB-2CA64E14AF57}"/>
              </a:ext>
            </a:extLst>
          </p:cNvPr>
          <p:cNvSpPr/>
          <p:nvPr/>
        </p:nvSpPr>
        <p:spPr>
          <a:xfrm>
            <a:off x="787032" y="2400677"/>
            <a:ext cx="10642348" cy="3907319"/>
          </a:xfrm>
          <a:custGeom>
            <a:avLst/>
            <a:gdLst/>
            <a:ahLst/>
            <a:cxnLst/>
            <a:rect l="l" t="t" r="r" b="b"/>
            <a:pathLst>
              <a:path w="284428" h="133904" fill="none" extrusionOk="0">
                <a:moveTo>
                  <a:pt x="1" y="128140"/>
                </a:moveTo>
                <a:lnTo>
                  <a:pt x="1" y="0"/>
                </a:lnTo>
                <a:lnTo>
                  <a:pt x="284427" y="0"/>
                </a:lnTo>
                <a:lnTo>
                  <a:pt x="284427" y="128140"/>
                </a:lnTo>
                <a:cubicBezTo>
                  <a:pt x="282228" y="130441"/>
                  <a:pt x="280944" y="131704"/>
                  <a:pt x="278664" y="133903"/>
                </a:cubicBezTo>
                <a:lnTo>
                  <a:pt x="5764" y="133903"/>
                </a:lnTo>
                <a:cubicBezTo>
                  <a:pt x="3463" y="131704"/>
                  <a:pt x="2200" y="130441"/>
                  <a:pt x="1" y="128140"/>
                </a:cubicBezTo>
                <a:close/>
              </a:path>
            </a:pathLst>
          </a:custGeom>
          <a:solidFill>
            <a:srgbClr val="665752"/>
          </a:solidFill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Google Shape;411;p21">
            <a:extLst>
              <a:ext uri="{FF2B5EF4-FFF2-40B4-BE49-F238E27FC236}">
                <a16:creationId xmlns:a16="http://schemas.microsoft.com/office/drawing/2014/main" id="{E8C443FE-B17A-9789-0388-8D0FB75BB44D}"/>
              </a:ext>
            </a:extLst>
          </p:cNvPr>
          <p:cNvSpPr/>
          <p:nvPr/>
        </p:nvSpPr>
        <p:spPr>
          <a:xfrm>
            <a:off x="787032" y="561401"/>
            <a:ext cx="10642348" cy="1839303"/>
          </a:xfrm>
          <a:custGeom>
            <a:avLst/>
            <a:gdLst/>
            <a:ahLst/>
            <a:cxnLst/>
            <a:rect l="l" t="t" r="r" b="b"/>
            <a:pathLst>
              <a:path w="284428" h="63033" fill="none" extrusionOk="0">
                <a:moveTo>
                  <a:pt x="1" y="63032"/>
                </a:moveTo>
                <a:lnTo>
                  <a:pt x="1" y="6009"/>
                </a:lnTo>
                <a:lnTo>
                  <a:pt x="6009" y="1"/>
                </a:lnTo>
                <a:lnTo>
                  <a:pt x="278399" y="1"/>
                </a:lnTo>
                <a:cubicBezTo>
                  <a:pt x="280782" y="2363"/>
                  <a:pt x="282146" y="3646"/>
                  <a:pt x="284427" y="6009"/>
                </a:cubicBezTo>
                <a:lnTo>
                  <a:pt x="284427" y="63032"/>
                </a:lnTo>
              </a:path>
            </a:pathLst>
          </a:custGeom>
          <a:noFill/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Google Shape;413;p21">
            <a:extLst>
              <a:ext uri="{FF2B5EF4-FFF2-40B4-BE49-F238E27FC236}">
                <a16:creationId xmlns:a16="http://schemas.microsoft.com/office/drawing/2014/main" id="{A96DB514-97FC-F878-BC49-E2597655ED0A}"/>
              </a:ext>
            </a:extLst>
          </p:cNvPr>
          <p:cNvSpPr/>
          <p:nvPr/>
        </p:nvSpPr>
        <p:spPr>
          <a:xfrm>
            <a:off x="813795" y="593505"/>
            <a:ext cx="116487" cy="116516"/>
          </a:xfrm>
          <a:custGeom>
            <a:avLst/>
            <a:gdLst/>
            <a:ahLst/>
            <a:cxnLst/>
            <a:rect l="l" t="t" r="r" b="b"/>
            <a:pathLst>
              <a:path w="3992" h="3993" extrusionOk="0">
                <a:moveTo>
                  <a:pt x="0" y="1"/>
                </a:moveTo>
                <a:lnTo>
                  <a:pt x="0" y="3992"/>
                </a:lnTo>
                <a:lnTo>
                  <a:pt x="3992" y="3992"/>
                </a:lnTo>
                <a:lnTo>
                  <a:pt x="399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8650" cap="flat" cmpd="sng">
            <a:solidFill>
              <a:schemeClr val="bg1">
                <a:lumMod val="85000"/>
              </a:schemeClr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" name="Google Shape;414;p21">
            <a:extLst>
              <a:ext uri="{FF2B5EF4-FFF2-40B4-BE49-F238E27FC236}">
                <a16:creationId xmlns:a16="http://schemas.microsoft.com/office/drawing/2014/main" id="{136F7131-BF2F-4D78-B987-2BB11EB187DA}"/>
              </a:ext>
            </a:extLst>
          </p:cNvPr>
          <p:cNvSpPr/>
          <p:nvPr/>
        </p:nvSpPr>
        <p:spPr>
          <a:xfrm>
            <a:off x="873205" y="801500"/>
            <a:ext cx="29" cy="1329412"/>
          </a:xfrm>
          <a:custGeom>
            <a:avLst/>
            <a:gdLst/>
            <a:ahLst/>
            <a:cxnLst/>
            <a:rect l="l" t="t" r="r" b="b"/>
            <a:pathLst>
              <a:path w="1" h="45559" fill="none" extrusionOk="0">
                <a:moveTo>
                  <a:pt x="1" y="1"/>
                </a:moveTo>
                <a:lnTo>
                  <a:pt x="1" y="45558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Google Shape;415;p21">
            <a:extLst>
              <a:ext uri="{FF2B5EF4-FFF2-40B4-BE49-F238E27FC236}">
                <a16:creationId xmlns:a16="http://schemas.microsoft.com/office/drawing/2014/main" id="{64186B9A-6EF9-6ADB-6FD8-903FA99F8E92}"/>
              </a:ext>
            </a:extLst>
          </p:cNvPr>
          <p:cNvSpPr/>
          <p:nvPr/>
        </p:nvSpPr>
        <p:spPr>
          <a:xfrm>
            <a:off x="1031887" y="650552"/>
            <a:ext cx="1327019" cy="29"/>
          </a:xfrm>
          <a:custGeom>
            <a:avLst/>
            <a:gdLst/>
            <a:ahLst/>
            <a:cxnLst/>
            <a:rect l="l" t="t" r="r" b="b"/>
            <a:pathLst>
              <a:path w="45477" h="1" fill="none" extrusionOk="0">
                <a:moveTo>
                  <a:pt x="0" y="1"/>
                </a:moveTo>
                <a:lnTo>
                  <a:pt x="45477" y="1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Google Shape;1610;p66">
            <a:extLst>
              <a:ext uri="{FF2B5EF4-FFF2-40B4-BE49-F238E27FC236}">
                <a16:creationId xmlns:a16="http://schemas.microsoft.com/office/drawing/2014/main" id="{19B30D7F-082A-86EB-C140-375E53473FA4}"/>
              </a:ext>
            </a:extLst>
          </p:cNvPr>
          <p:cNvSpPr txBox="1">
            <a:spLocks/>
          </p:cNvSpPr>
          <p:nvPr/>
        </p:nvSpPr>
        <p:spPr>
          <a:xfrm>
            <a:off x="939807" y="2574925"/>
            <a:ext cx="10334015" cy="2900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"/>
              <a:buNone/>
              <a:defRPr sz="2133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800"/>
              <a:buFont typeface="Raleway"/>
              <a:buNone/>
              <a:tabLst/>
              <a:defRPr/>
            </a:pPr>
            <a:r>
              <a:rPr kumimoji="0" lang="id-ID" sz="4800" b="1" i="0" u="none" strike="noStrike" kern="0" cap="none" spc="0" normalizeH="0" baseline="0" noProof="0" dirty="0">
                <a:ln>
                  <a:noFill/>
                </a:ln>
                <a:solidFill>
                  <a:srgbClr val="017A87"/>
                </a:solidFill>
                <a:effectLst/>
                <a:uLnTx/>
                <a:uFillTx/>
                <a:latin typeface="Arial"/>
                <a:cs typeface="Arial"/>
                <a:sym typeface="Raleway"/>
              </a:rPr>
              <a:t>MEKANISME VERIFIKASI KELUARGA</a:t>
            </a:r>
            <a:endParaRPr lang="id-ID" sz="4800" b="1" i="0" u="none" strike="noStrike" kern="0" cap="none" spc="0" normalizeH="0" baseline="0" noProof="0" dirty="0">
              <a:ln>
                <a:noFill/>
              </a:ln>
              <a:solidFill>
                <a:srgbClr val="017A87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indent="0">
              <a:lnSpc>
                <a:spcPct val="80000"/>
              </a:lnSpc>
              <a:defRPr/>
            </a:pPr>
            <a:r>
              <a:rPr lang="id-ID" sz="4800" b="1" kern="0" dirty="0">
                <a:solidFill>
                  <a:srgbClr val="017A87"/>
                </a:solidFill>
                <a:latin typeface="Arial"/>
                <a:cs typeface="Arial"/>
              </a:rPr>
              <a:t>PADA SLS YANG MENGALAMI PERUBAHAN</a:t>
            </a:r>
            <a:endParaRPr lang="id-ID" sz="4800" b="1" kern="0" dirty="0">
              <a:solidFill>
                <a:srgbClr val="017A8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Google Shape;1603;p66">
            <a:extLst>
              <a:ext uri="{FF2B5EF4-FFF2-40B4-BE49-F238E27FC236}">
                <a16:creationId xmlns:a16="http://schemas.microsoft.com/office/drawing/2014/main" id="{8DD6A721-3C27-AE79-48CC-C646112222C8}"/>
              </a:ext>
            </a:extLst>
          </p:cNvPr>
          <p:cNvSpPr/>
          <p:nvPr/>
        </p:nvSpPr>
        <p:spPr>
          <a:xfrm>
            <a:off x="8517551" y="5640985"/>
            <a:ext cx="2160000" cy="29"/>
          </a:xfrm>
          <a:custGeom>
            <a:avLst/>
            <a:gdLst/>
            <a:ahLst/>
            <a:cxnLst/>
            <a:rect l="l" t="t" r="r" b="b"/>
            <a:pathLst>
              <a:path w="49224" h="1" fill="none" extrusionOk="0">
                <a:moveTo>
                  <a:pt x="0" y="1"/>
                </a:moveTo>
                <a:lnTo>
                  <a:pt x="49224" y="1"/>
                </a:lnTo>
              </a:path>
            </a:pathLst>
          </a:custGeom>
          <a:noFill/>
          <a:ln w="19050" cap="rnd" cmpd="sng">
            <a:solidFill>
              <a:srgbClr val="6657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02BE7B-BBDF-1EBF-B1F1-AA36100705B7}"/>
              </a:ext>
            </a:extLst>
          </p:cNvPr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0E805-C4FA-B7BA-FA99-FEADB8395545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938EF3-5759-0CB6-AD8A-502BB47E4319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4B932D-887C-8D01-D0B0-A38D473430D0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6FF50E-3634-6DBF-204C-0616A14F7092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94E126-A322-EB57-E561-BF4BFDFC4945}"/>
                </a:ext>
              </a:extLst>
            </p:cNvPr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B12CDD-4D1A-8978-4A3E-E211B5D1D84F}"/>
              </a:ext>
            </a:extLst>
          </p:cNvPr>
          <p:cNvSpPr txBox="1"/>
          <p:nvPr/>
        </p:nvSpPr>
        <p:spPr>
          <a:xfrm>
            <a:off x="4889006" y="902071"/>
            <a:ext cx="243840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062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504</Words>
  <Application>Microsoft Office PowerPoint</Application>
  <PresentationFormat>Widescreen</PresentationFormat>
  <Paragraphs>144</Paragraphs>
  <Slides>20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Made Giri Suyasa</dc:creator>
  <cp:lastModifiedBy>Sheerin Dahwan Aziz</cp:lastModifiedBy>
  <cp:revision>478</cp:revision>
  <dcterms:created xsi:type="dcterms:W3CDTF">2022-07-24T08:24:17Z</dcterms:created>
  <dcterms:modified xsi:type="dcterms:W3CDTF">2022-09-16T09:23:46Z</dcterms:modified>
</cp:coreProperties>
</file>